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20"/>
  </p:notesMasterIdLst>
  <p:handoutMasterIdLst>
    <p:handoutMasterId r:id="rId21"/>
  </p:handoutMasterIdLst>
  <p:sldIdLst>
    <p:sldId id="332" r:id="rId3"/>
    <p:sldId id="377" r:id="rId4"/>
    <p:sldId id="386" r:id="rId5"/>
    <p:sldId id="387" r:id="rId6"/>
    <p:sldId id="388" r:id="rId7"/>
    <p:sldId id="389" r:id="rId8"/>
    <p:sldId id="390" r:id="rId9"/>
    <p:sldId id="391" r:id="rId10"/>
    <p:sldId id="392" r:id="rId11"/>
    <p:sldId id="393" r:id="rId12"/>
    <p:sldId id="394" r:id="rId13"/>
    <p:sldId id="395" r:id="rId14"/>
    <p:sldId id="396" r:id="rId15"/>
    <p:sldId id="397" r:id="rId16"/>
    <p:sldId id="398" r:id="rId17"/>
    <p:sldId id="400" r:id="rId18"/>
    <p:sldId id="40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39" autoAdjust="0"/>
    <p:restoredTop sz="75872" autoAdjust="0"/>
  </p:normalViewPr>
  <p:slideViewPr>
    <p:cSldViewPr snapToGrid="0" snapToObjects="1">
      <p:cViewPr>
        <p:scale>
          <a:sx n="100" d="100"/>
          <a:sy n="100" d="100"/>
        </p:scale>
        <p:origin x="-1224" y="216"/>
      </p:cViewPr>
      <p:guideLst>
        <p:guide orient="horz" pos="2160"/>
        <p:guide pos="2880"/>
      </p:guideLst>
    </p:cSldViewPr>
  </p:slideViewPr>
  <p:outlineViewPr>
    <p:cViewPr>
      <p:scale>
        <a:sx n="33" d="100"/>
        <a:sy n="33" d="100"/>
      </p:scale>
      <p:origin x="168" y="13112"/>
    </p:cViewPr>
  </p:outlineViewPr>
  <p:notesTextViewPr>
    <p:cViewPr>
      <p:scale>
        <a:sx n="150" d="100"/>
        <a:sy n="150" d="100"/>
      </p:scale>
      <p:origin x="0" y="0"/>
    </p:cViewPr>
  </p:notesTextViewPr>
  <p:sorterViewPr>
    <p:cViewPr>
      <p:scale>
        <a:sx n="75" d="100"/>
        <a:sy n="75" d="100"/>
      </p:scale>
      <p:origin x="0" y="0"/>
    </p:cViewPr>
  </p:sorterViewPr>
  <p:notesViewPr>
    <p:cSldViewPr snapToGrid="0" snapToObjects="1">
      <p:cViewPr varScale="1">
        <p:scale>
          <a:sx n="94" d="100"/>
          <a:sy n="94" d="100"/>
        </p:scale>
        <p:origin x="-264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479862"/>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67617" y="4072897"/>
            <a:ext cx="6126944" cy="4612315"/>
          </a:xfrm>
          <a:prstGeom prst="rect">
            <a:avLst/>
          </a:prstGeom>
        </p:spPr>
        <p:txBody>
          <a:bodyPr vert="horz" lIns="91440" tIns="45720" rIns="91440" bIns="45720"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24509" y="8570803"/>
            <a:ext cx="2971800" cy="457200"/>
          </a:xfrm>
          <a:prstGeom prst="rect">
            <a:avLst/>
          </a:prstGeom>
        </p:spPr>
        <p:txBody>
          <a:bodyPr vert="horz" lIns="91440" tIns="45720" rIns="91440" bIns="45720"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0942" y="8572390"/>
            <a:ext cx="2971800" cy="457200"/>
          </a:xfrm>
          <a:prstGeom prst="rect">
            <a:avLst/>
          </a:prstGeom>
        </p:spPr>
        <p:txBody>
          <a:bodyPr vert="horz" lIns="91440" tIns="45720" rIns="91440" bIns="45720" rtlCol="0" anchor="b"/>
          <a:lstStyle>
            <a:lvl1pPr algn="r">
              <a:defRPr sz="1200">
                <a:latin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7617" y="4335448"/>
            <a:ext cx="6126944"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0165" eaLnBrk="0" hangingPunct="0">
              <a:defRPr sz="1300">
                <a:solidFill>
                  <a:srgbClr val="000054"/>
                </a:solidFill>
                <a:latin typeface="Arial" charset="0"/>
                <a:ea typeface="ＭＳ Ｐゴシック" pitchFamily="-108" charset="-128"/>
              </a:defRPr>
            </a:lvl1pPr>
            <a:lvl2pPr marL="729057" indent="-280406" defTabSz="880165" eaLnBrk="0" hangingPunct="0">
              <a:defRPr sz="1300">
                <a:solidFill>
                  <a:srgbClr val="000054"/>
                </a:solidFill>
                <a:latin typeface="Arial" charset="0"/>
                <a:ea typeface="ＭＳ Ｐゴシック" pitchFamily="-108" charset="-128"/>
              </a:defRPr>
            </a:lvl2pPr>
            <a:lvl3pPr marL="1121626" indent="-224325" defTabSz="880165" eaLnBrk="0" hangingPunct="0">
              <a:defRPr sz="1300">
                <a:solidFill>
                  <a:srgbClr val="000054"/>
                </a:solidFill>
                <a:latin typeface="Arial" charset="0"/>
                <a:ea typeface="ＭＳ Ｐゴシック" pitchFamily="-108" charset="-128"/>
              </a:defRPr>
            </a:lvl3pPr>
            <a:lvl4pPr marL="1570276" indent="-224325" defTabSz="880165" eaLnBrk="0" hangingPunct="0">
              <a:defRPr sz="1300">
                <a:solidFill>
                  <a:srgbClr val="000054"/>
                </a:solidFill>
                <a:latin typeface="Arial" charset="0"/>
                <a:ea typeface="ＭＳ Ｐゴシック" pitchFamily="-108" charset="-128"/>
              </a:defRPr>
            </a:lvl4pPr>
            <a:lvl5pPr marL="2018927" indent="-224325" defTabSz="880165" eaLnBrk="0" hangingPunct="0">
              <a:defRPr sz="1300">
                <a:solidFill>
                  <a:srgbClr val="000054"/>
                </a:solidFill>
                <a:latin typeface="Arial" charset="0"/>
                <a:ea typeface="ＭＳ Ｐゴシック" pitchFamily="-108" charset="-128"/>
              </a:defRPr>
            </a:lvl5pPr>
            <a:lvl6pPr marL="246757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6pPr>
            <a:lvl7pPr marL="291622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7pPr>
            <a:lvl8pPr marL="336487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8pPr>
            <a:lvl9pPr marL="381352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mtClean="0"/>
              <a:pPr/>
              <a:t>1</a:t>
            </a:fld>
            <a:endParaRPr lang="en-US" dirty="0"/>
          </a:p>
        </p:txBody>
      </p:sp>
      <p:sp>
        <p:nvSpPr>
          <p:cNvPr id="48132" name="Rectangle 3"/>
          <p:cNvSpPr>
            <a:spLocks noGrp="1" noChangeArrowheads="1"/>
          </p:cNvSpPr>
          <p:nvPr>
            <p:ph type="body" idx="1"/>
          </p:nvPr>
        </p:nvSpPr>
        <p:spPr/>
        <p:txBody>
          <a:bodyPr>
            <a:noAutofit/>
          </a:bodyPr>
          <a:lstStyle/>
          <a:p>
            <a:pPr eaLnBrk="1" hangingPunct="1">
              <a:buFont typeface="Arial" pitchFamily="84" charset="0"/>
              <a:buNone/>
            </a:pPr>
            <a:endParaRPr lang="en-US" sz="1100" b="1" dirty="0" smtClean="0">
              <a:latin typeface="Arial Narrow" pitchFamily="84" charset="0"/>
            </a:endParaRPr>
          </a:p>
          <a:p>
            <a:pPr eaLnBrk="1" hangingPunct="1">
              <a:buFont typeface="Arial" pitchFamily="84" charset="0"/>
              <a:buNone/>
            </a:pPr>
            <a:r>
              <a:rPr lang="en-US" sz="1100" b="1" dirty="0" smtClean="0">
                <a:latin typeface="Arial Narrow" pitchFamily="84" charset="0"/>
              </a:rPr>
              <a:t>Talking</a:t>
            </a:r>
            <a:r>
              <a:rPr lang="en-US" sz="1100" b="1" baseline="0" dirty="0" smtClean="0">
                <a:latin typeface="Arial Narrow" pitchFamily="84" charset="0"/>
              </a:rPr>
              <a:t> </a:t>
            </a:r>
            <a:r>
              <a:rPr lang="en-US" sz="1100" b="1" baseline="0" dirty="0" smtClean="0">
                <a:latin typeface="Arial Narrow" pitchFamily="84" charset="0"/>
              </a:rPr>
              <a:t>Points:</a:t>
            </a:r>
          </a:p>
          <a:p>
            <a:pPr eaLnBrk="1" hangingPunct="1">
              <a:buFont typeface="Arial" pitchFamily="84" charset="0"/>
              <a:buNone/>
            </a:pPr>
            <a:r>
              <a:rPr lang="en-US" sz="1100" baseline="0" dirty="0" smtClean="0">
                <a:latin typeface="Arial Narrow" pitchFamily="84" charset="0"/>
              </a:rPr>
              <a:t>Welcome to Unit 6.</a:t>
            </a:r>
          </a:p>
          <a:p>
            <a:pPr lvl="7">
              <a:spcAft>
                <a:spcPts val="300"/>
              </a:spcAft>
            </a:pPr>
            <a:endParaRPr lang="en-US" sz="1100" dirty="0" smtClean="0"/>
          </a:p>
        </p:txBody>
      </p:sp>
      <p:sp>
        <p:nvSpPr>
          <p:cNvPr id="8" name="Slide Image Placeholder 7"/>
          <p:cNvSpPr>
            <a:spLocks noGrp="1" noRot="1" noChangeAspect="1"/>
          </p:cNvSpPr>
          <p:nvPr>
            <p:ph type="sldImg"/>
          </p:nvPr>
        </p:nvSpPr>
        <p:spPr>
          <a:xfrm>
            <a:off x="1143000" y="479425"/>
            <a:ext cx="4572000" cy="342900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Notes Placeholder 2"/>
          <p:cNvSpPr>
            <a:spLocks noGrp="1"/>
          </p:cNvSpPr>
          <p:nvPr>
            <p:ph type="body" idx="1"/>
          </p:nvPr>
        </p:nvSpPr>
        <p:spPr bwMode="auto">
          <a:noFill/>
        </p:spPr>
        <p:txBody>
          <a:bodyPr/>
          <a:lstStyle/>
          <a:p>
            <a:pPr marL="0" indent="0" eaLnBrk="1" hangingPunct="1">
              <a:buFont typeface="Arial" pitchFamily="-83" charset="0"/>
              <a:buNone/>
            </a:pPr>
            <a:endParaRPr lang="en-US" b="1" dirty="0" smtClean="0">
              <a:latin typeface="Arial" pitchFamily="-83" charset="0"/>
              <a:ea typeface="ＭＳ Ｐゴシック" pitchFamily="-83" charset="-128"/>
            </a:endParaRPr>
          </a:p>
          <a:p>
            <a:pPr marL="0" indent="0" eaLnBrk="1" hangingPunct="1">
              <a:buFont typeface="Arial" pitchFamily="-83" charset="0"/>
              <a:buNone/>
            </a:pPr>
            <a:r>
              <a:rPr lang="en-US" b="1" dirty="0" smtClean="0">
                <a:latin typeface="Arial" pitchFamily="-83" charset="0"/>
                <a:ea typeface="ＭＳ Ｐゴシック" pitchFamily="-83" charset="-128"/>
              </a:rPr>
              <a:t>Talking Points:</a:t>
            </a:r>
          </a:p>
          <a:p>
            <a:pPr marL="114300" indent="-114300" eaLnBrk="1" hangingPunct="1"/>
            <a:r>
              <a:rPr lang="en-US" dirty="0" smtClean="0">
                <a:latin typeface="Arial" pitchFamily="-83" charset="0"/>
                <a:ea typeface="ＭＳ Ｐゴシック" pitchFamily="-83" charset="-128"/>
              </a:rPr>
              <a:t>In </a:t>
            </a:r>
            <a:r>
              <a:rPr lang="en-US" dirty="0">
                <a:latin typeface="Arial" pitchFamily="-83" charset="0"/>
                <a:ea typeface="ＭＳ Ｐゴシック" pitchFamily="-83" charset="-128"/>
              </a:rPr>
              <a:t>Unit 1, you were asked to reflect upon how you would implement what you learned about the SMP into your classroom. </a:t>
            </a:r>
            <a:endParaRPr lang="en-US" dirty="0" smtClean="0">
              <a:latin typeface="Arial" pitchFamily="-83" charset="0"/>
              <a:ea typeface="ＭＳ Ｐゴシック" pitchFamily="-83" charset="-128"/>
            </a:endParaRPr>
          </a:p>
          <a:p>
            <a:pPr marL="114300" indent="-114300" eaLnBrk="1" hangingPunct="1"/>
            <a:r>
              <a:rPr lang="en-US" dirty="0" smtClean="0">
                <a:latin typeface="Arial" pitchFamily="-83" charset="0"/>
                <a:ea typeface="ＭＳ Ｐゴシック" pitchFamily="-83" charset="-128"/>
              </a:rPr>
              <a:t>You </a:t>
            </a:r>
            <a:r>
              <a:rPr lang="en-US" dirty="0">
                <a:latin typeface="Arial" pitchFamily="-83" charset="0"/>
                <a:ea typeface="ＭＳ Ｐゴシック" pitchFamily="-83" charset="-128"/>
              </a:rPr>
              <a:t>have been provided multiple opportunities to reflect on your teaching and learning through entries in your Metacognitive Journal and in small and whole group discussions. </a:t>
            </a:r>
            <a:endParaRPr lang="en-US" dirty="0" smtClean="0">
              <a:latin typeface="Arial" pitchFamily="-83" charset="0"/>
              <a:ea typeface="ＭＳ Ｐゴシック" pitchFamily="-83" charset="-128"/>
            </a:endParaRPr>
          </a:p>
          <a:p>
            <a:pPr marL="114300" indent="-114300" eaLnBrk="1" hangingPunct="1"/>
            <a:r>
              <a:rPr lang="en-US" dirty="0" smtClean="0">
                <a:latin typeface="Arial" pitchFamily="-83" charset="0"/>
                <a:ea typeface="ＭＳ Ｐゴシック" pitchFamily="-83" charset="-128"/>
              </a:rPr>
              <a:t>Take </a:t>
            </a:r>
            <a:r>
              <a:rPr lang="en-US" dirty="0">
                <a:latin typeface="Arial" pitchFamily="-83" charset="0"/>
                <a:ea typeface="ＭＳ Ｐゴシック" pitchFamily="-83" charset="-128"/>
              </a:rPr>
              <a:t>some time to review your reflections and consider how you will take what you learned into your classroom</a:t>
            </a:r>
            <a:r>
              <a:rPr lang="en-US" dirty="0" smtClean="0">
                <a:latin typeface="Arial" pitchFamily="-83" charset="0"/>
                <a:ea typeface="ＭＳ Ｐゴシック" pitchFamily="-83" charset="-128"/>
              </a:rPr>
              <a:t>.</a:t>
            </a:r>
          </a:p>
          <a:p>
            <a:pPr marL="0" indent="0" eaLnBrk="1" hangingPunct="1">
              <a:buNone/>
            </a:pPr>
            <a:endParaRPr lang="en-US" dirty="0" smtClean="0">
              <a:latin typeface="Arial" pitchFamily="-83" charset="0"/>
              <a:ea typeface="ＭＳ Ｐゴシック" pitchFamily="-83" charset="-128"/>
            </a:endParaRPr>
          </a:p>
          <a:p>
            <a:pPr marL="0" indent="0" eaLnBrk="1" hangingPunct="1">
              <a:buNone/>
            </a:pPr>
            <a:r>
              <a:rPr lang="en-US" dirty="0" smtClean="0">
                <a:latin typeface="Arial" pitchFamily="-83" charset="0"/>
                <a:ea typeface="ＭＳ Ｐゴシック" pitchFamily="-83" charset="-128"/>
              </a:rPr>
              <a:t>[allow time</a:t>
            </a:r>
            <a:r>
              <a:rPr lang="en-US" baseline="0" dirty="0" smtClean="0">
                <a:latin typeface="Arial" pitchFamily="-83" charset="0"/>
                <a:ea typeface="ＭＳ Ｐゴシック" pitchFamily="-83" charset="-128"/>
              </a:rPr>
              <a:t> for discussion and/or writing]</a:t>
            </a:r>
            <a:endParaRPr lang="en-US" dirty="0">
              <a:latin typeface="Arial" pitchFamily="-83" charset="0"/>
              <a:ea typeface="ＭＳ Ｐゴシック" pitchFamily="-83" charset="-128"/>
            </a:endParaRPr>
          </a:p>
        </p:txBody>
      </p:sp>
      <p:sp>
        <p:nvSpPr>
          <p:cNvPr id="27650"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5249C24A-0E1F-C84C-BCDE-0069998FE6BA}" type="slidenum">
              <a:rPr lang="en-US" sz="1000" b="1">
                <a:latin typeface="Arial Narrow" pitchFamily="-83" charset="0"/>
              </a:rPr>
              <a:pPr algn="r"/>
              <a:t>10</a:t>
            </a:fld>
            <a:endParaRPr lang="en-US" sz="1000" b="1">
              <a:latin typeface="Arial Narrow" pitchFamily="-83" charset="0"/>
            </a:endParaRPr>
          </a:p>
        </p:txBody>
      </p:sp>
      <p:sp>
        <p:nvSpPr>
          <p:cNvPr id="27651"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endParaRPr lang="en-US" sz="16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r>
              <a:rPr lang="en-US" sz="1600" b="1" dirty="0" smtClean="0">
                <a:latin typeface="Arial Narrow" pitchFamily="-83" charset="0"/>
                <a:ea typeface="ＭＳ Ｐゴシック" pitchFamily="-83" charset="-128"/>
              </a:rPr>
              <a:t>Facilitator Note:</a:t>
            </a:r>
          </a:p>
          <a:p>
            <a:pPr marL="114300" indent="-114300" eaLnBrk="1" hangingPunct="1"/>
            <a:r>
              <a:rPr lang="en-US" sz="1600" dirty="0" smtClean="0">
                <a:latin typeface="Arial Narrow" pitchFamily="-83" charset="0"/>
                <a:ea typeface="ＭＳ Ｐゴシック" pitchFamily="-83" charset="-128"/>
              </a:rPr>
              <a:t>Refer Participants to the Self-Reflection Survey</a:t>
            </a:r>
            <a:r>
              <a:rPr lang="en-US" sz="1600" baseline="0" dirty="0" smtClean="0">
                <a:latin typeface="Arial Narrow" pitchFamily="-83" charset="0"/>
                <a:ea typeface="ＭＳ Ｐゴシック" pitchFamily="-83" charset="-128"/>
              </a:rPr>
              <a:t> </a:t>
            </a:r>
            <a:r>
              <a:rPr lang="en-US" sz="1600" b="1" baseline="0" dirty="0" smtClean="0">
                <a:latin typeface="Arial Narrow" pitchFamily="-83" charset="0"/>
                <a:ea typeface="ＭＳ Ｐゴシック" pitchFamily="-83" charset="-128"/>
              </a:rPr>
              <a:t>(</a:t>
            </a:r>
            <a:r>
              <a:rPr lang="en-US" b="1" dirty="0" smtClean="0">
                <a:latin typeface="Arial" pitchFamily="-83" charset="0"/>
              </a:rPr>
              <a:t>Handout </a:t>
            </a:r>
            <a:r>
              <a:rPr lang="en-US" b="1" dirty="0" smtClean="0">
                <a:latin typeface="Arial" pitchFamily="-83" charset="0"/>
              </a:rPr>
              <a:t>6.1.1)</a:t>
            </a:r>
            <a:r>
              <a:rPr lang="en-US" dirty="0" smtClean="0">
                <a:latin typeface="Arial" pitchFamily="-83" charset="0"/>
              </a:rPr>
              <a:t>,</a:t>
            </a:r>
            <a:r>
              <a:rPr lang="en-US" baseline="0" dirty="0" smtClean="0">
                <a:latin typeface="Arial" pitchFamily="-83" charset="0"/>
              </a:rPr>
              <a:t> </a:t>
            </a:r>
            <a:r>
              <a:rPr lang="en-US" baseline="0" dirty="0" smtClean="0">
                <a:latin typeface="Arial" pitchFamily="-83" charset="0"/>
              </a:rPr>
              <a:t>followed by the initial survey </a:t>
            </a:r>
            <a:r>
              <a:rPr lang="en-US" b="1" baseline="0" dirty="0" smtClean="0">
                <a:latin typeface="Arial" pitchFamily="-83" charset="0"/>
              </a:rPr>
              <a:t>(Handout 1.2.4)</a:t>
            </a:r>
            <a:r>
              <a:rPr lang="en-US" baseline="0" dirty="0" smtClean="0">
                <a:latin typeface="Arial" pitchFamily="-83" charset="0"/>
              </a:rPr>
              <a:t> </a:t>
            </a:r>
            <a:r>
              <a:rPr lang="en-US" altLang="ja-JP" sz="1600" dirty="0" smtClean="0">
                <a:latin typeface="Arial Narrow" pitchFamily="-83" charset="0"/>
                <a:ea typeface="ＭＳ Ｐゴシック" pitchFamily="-83" charset="-128"/>
              </a:rPr>
              <a:t>for </a:t>
            </a:r>
            <a:r>
              <a:rPr lang="en-US" altLang="ja-JP" sz="1600" dirty="0">
                <a:latin typeface="Arial Narrow" pitchFamily="-83" charset="0"/>
                <a:ea typeface="ＭＳ Ｐゴシック" pitchFamily="-83" charset="-128"/>
              </a:rPr>
              <a:t>comparison.  </a:t>
            </a:r>
            <a:endParaRPr lang="en-US" altLang="ja-JP" sz="1600" dirty="0" smtClean="0">
              <a:latin typeface="Arial Narrow" pitchFamily="-83" charset="0"/>
              <a:ea typeface="ＭＳ Ｐゴシック" pitchFamily="-83" charset="-128"/>
            </a:endParaRPr>
          </a:p>
          <a:p>
            <a:pPr marL="114300" indent="-114300" eaLnBrk="1" hangingPunct="1"/>
            <a:r>
              <a:rPr lang="en-US" altLang="ja-JP" sz="1600" dirty="0" smtClean="0">
                <a:latin typeface="Arial Narrow" pitchFamily="-83" charset="0"/>
                <a:ea typeface="ＭＳ Ｐゴシック" pitchFamily="-83" charset="-128"/>
              </a:rPr>
              <a:t>Have </a:t>
            </a:r>
            <a:r>
              <a:rPr lang="en-US" altLang="ja-JP" sz="1600" dirty="0">
                <a:latin typeface="Arial Narrow" pitchFamily="-83" charset="0"/>
                <a:ea typeface="ＭＳ Ｐゴシック" pitchFamily="-83" charset="-128"/>
              </a:rPr>
              <a:t>pair-share or group discussion about how their confidence has increased (ask them to give examples).</a:t>
            </a:r>
            <a:endParaRPr lang="en-US" sz="1600" dirty="0">
              <a:latin typeface="Arial Narrow" pitchFamily="-83" charset="0"/>
              <a:ea typeface="ＭＳ Ｐゴシック" pitchFamily="-83" charset="-128"/>
            </a:endParaRPr>
          </a:p>
        </p:txBody>
      </p:sp>
      <p:sp>
        <p:nvSpPr>
          <p:cNvPr id="29698"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B4D56BDB-3330-CD48-98CE-92D4C629E403}" type="slidenum">
              <a:rPr lang="en-US" sz="1000" b="1">
                <a:latin typeface="Arial Narrow" pitchFamily="-83" charset="0"/>
              </a:rPr>
              <a:pPr algn="r"/>
              <a:t>11</a:t>
            </a:fld>
            <a:endParaRPr lang="en-US" sz="1000" b="1">
              <a:latin typeface="Arial Narrow" pitchFamily="-83" charset="0"/>
            </a:endParaRPr>
          </a:p>
        </p:txBody>
      </p:sp>
      <p:sp>
        <p:nvSpPr>
          <p:cNvPr id="29699"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Notes Placeholder 2"/>
          <p:cNvSpPr>
            <a:spLocks noGrp="1"/>
          </p:cNvSpPr>
          <p:nvPr>
            <p:ph type="body" idx="1"/>
          </p:nvPr>
        </p:nvSpPr>
        <p:spPr bwMode="auto">
          <a:noFill/>
        </p:spPr>
        <p:txBody>
          <a:bodyPr/>
          <a:lstStyle/>
          <a:p>
            <a:pPr marL="0" indent="0" eaLnBrk="1" hangingPunct="1">
              <a:buNone/>
            </a:pPr>
            <a:endParaRPr lang="en-US" b="1" baseline="0" dirty="0" smtClean="0">
              <a:latin typeface="Arial" pitchFamily="-83" charset="0"/>
              <a:ea typeface="+mn-ea"/>
            </a:endParaRPr>
          </a:p>
          <a:p>
            <a:pPr marL="0" indent="0" eaLnBrk="1" hangingPunct="1">
              <a:buNone/>
            </a:pPr>
            <a:r>
              <a:rPr lang="en-US" b="1" baseline="0" dirty="0" smtClean="0">
                <a:latin typeface="Arial" pitchFamily="-83" charset="0"/>
                <a:ea typeface="+mn-ea"/>
              </a:rPr>
              <a:t>Talking Points:</a:t>
            </a:r>
          </a:p>
          <a:p>
            <a:pPr marL="114300" indent="-114300" eaLnBrk="1" hangingPunct="1"/>
            <a:r>
              <a:rPr lang="en-US" dirty="0" smtClean="0">
                <a:latin typeface="Arial" pitchFamily="-83" charset="0"/>
                <a:ea typeface="ＭＳ Ｐゴシック" pitchFamily="-83" charset="-128"/>
              </a:rPr>
              <a:t>Read</a:t>
            </a:r>
            <a:r>
              <a:rPr lang="en-US" baseline="0" dirty="0" smtClean="0">
                <a:latin typeface="Arial" pitchFamily="-83" charset="0"/>
                <a:ea typeface="ＭＳ Ｐゴシック" pitchFamily="-83" charset="-128"/>
              </a:rPr>
              <a:t> </a:t>
            </a:r>
            <a:r>
              <a:rPr lang="en-US" dirty="0" smtClean="0">
                <a:latin typeface="Arial" pitchFamily="-83" charset="0"/>
                <a:ea typeface="ＭＳ Ｐゴシック" pitchFamily="-83" charset="-128"/>
              </a:rPr>
              <a:t>through </a:t>
            </a:r>
            <a:r>
              <a:rPr lang="en-US" dirty="0">
                <a:latin typeface="Arial" pitchFamily="-83" charset="0"/>
                <a:ea typeface="ＭＳ Ｐゴシック" pitchFamily="-83" charset="-128"/>
              </a:rPr>
              <a:t>your Metacognitive Journal entries and </a:t>
            </a:r>
            <a:r>
              <a:rPr lang="en-US" dirty="0" smtClean="0">
                <a:latin typeface="Arial" pitchFamily="-83" charset="0"/>
                <a:ea typeface="ＭＳ Ｐゴシック" pitchFamily="-83" charset="-128"/>
              </a:rPr>
              <a:t>reflect </a:t>
            </a:r>
            <a:r>
              <a:rPr lang="en-US" dirty="0">
                <a:latin typeface="Arial" pitchFamily="-83" charset="0"/>
                <a:ea typeface="ＭＳ Ｐゴシック" pitchFamily="-83" charset="-128"/>
              </a:rPr>
              <a:t>on new </a:t>
            </a:r>
            <a:r>
              <a:rPr lang="en-US" dirty="0" smtClean="0">
                <a:latin typeface="Arial" pitchFamily="-83" charset="0"/>
                <a:ea typeface="ＭＳ Ｐゴシック" pitchFamily="-83" charset="-128"/>
              </a:rPr>
              <a:t>knowledge</a:t>
            </a:r>
            <a:r>
              <a:rPr lang="en-US" baseline="0" dirty="0" smtClean="0">
                <a:latin typeface="Arial" pitchFamily="-83" charset="0"/>
                <a:ea typeface="ＭＳ Ｐゴシック" pitchFamily="-83" charset="-128"/>
              </a:rPr>
              <a:t> </a:t>
            </a:r>
            <a:r>
              <a:rPr lang="en-US" dirty="0" smtClean="0">
                <a:latin typeface="Arial" pitchFamily="-83" charset="0"/>
                <a:ea typeface="ＭＳ Ｐゴシック" pitchFamily="-83" charset="-128"/>
              </a:rPr>
              <a:t>gained </a:t>
            </a:r>
            <a:r>
              <a:rPr lang="en-US" dirty="0">
                <a:latin typeface="Arial" pitchFamily="-83" charset="0"/>
                <a:ea typeface="ＭＳ Ｐゴシック" pitchFamily="-83" charset="-128"/>
              </a:rPr>
              <a:t>from this </a:t>
            </a:r>
            <a:r>
              <a:rPr lang="en-US" dirty="0" smtClean="0">
                <a:latin typeface="Arial" pitchFamily="-83" charset="0"/>
                <a:ea typeface="ＭＳ Ｐゴシック" pitchFamily="-83" charset="-128"/>
              </a:rPr>
              <a:t>module.</a:t>
            </a:r>
          </a:p>
          <a:p>
            <a:pPr marL="114300" indent="-114300" eaLnBrk="1" hangingPunct="1"/>
            <a:r>
              <a:rPr lang="en-US" dirty="0" smtClean="0">
                <a:latin typeface="Arial" pitchFamily="-83" charset="0"/>
                <a:ea typeface="ＭＳ Ｐゴシック" pitchFamily="-83" charset="-128"/>
              </a:rPr>
              <a:t>Now </a:t>
            </a:r>
            <a:r>
              <a:rPr lang="en-US" dirty="0">
                <a:latin typeface="Arial" pitchFamily="-83" charset="0"/>
                <a:ea typeface="ＭＳ Ｐゴシック" pitchFamily="-83" charset="-128"/>
              </a:rPr>
              <a:t>it is time to record your next steps. </a:t>
            </a:r>
            <a:endParaRPr lang="en-US" dirty="0" smtClean="0">
              <a:latin typeface="Arial" pitchFamily="-83" charset="0"/>
              <a:ea typeface="ＭＳ Ｐゴシック" pitchFamily="-83" charset="-128"/>
            </a:endParaRPr>
          </a:p>
          <a:p>
            <a:pPr marL="114300" indent="-114300" eaLnBrk="1" hangingPunct="1"/>
            <a:r>
              <a:rPr lang="en-US" dirty="0" smtClean="0">
                <a:latin typeface="Arial" pitchFamily="-83" charset="0"/>
                <a:ea typeface="ＭＳ Ｐゴシック" pitchFamily="-83" charset="-128"/>
              </a:rPr>
              <a:t>Respond </a:t>
            </a:r>
            <a:r>
              <a:rPr lang="en-US" dirty="0">
                <a:latin typeface="Arial" pitchFamily="-83" charset="0"/>
                <a:ea typeface="ＭＳ Ｐゴシック" pitchFamily="-83" charset="-128"/>
              </a:rPr>
              <a:t>to the </a:t>
            </a:r>
            <a:r>
              <a:rPr lang="en-US" dirty="0" smtClean="0">
                <a:latin typeface="Arial" pitchFamily="-83" charset="0"/>
                <a:ea typeface="ＭＳ Ｐゴシック" pitchFamily="-83" charset="-128"/>
              </a:rPr>
              <a:t>prompts </a:t>
            </a:r>
            <a:r>
              <a:rPr lang="en-US" dirty="0">
                <a:latin typeface="Arial" pitchFamily="-83" charset="0"/>
                <a:ea typeface="ＭＳ Ｐゴシック" pitchFamily="-83" charset="-128"/>
              </a:rPr>
              <a:t>to assist you in this process.  </a:t>
            </a:r>
            <a:endParaRPr lang="en-US" dirty="0" smtClean="0">
              <a:latin typeface="Arial" pitchFamily="-83" charset="0"/>
              <a:ea typeface="ＭＳ Ｐゴシック" pitchFamily="-83" charset="-128"/>
            </a:endParaRPr>
          </a:p>
          <a:p>
            <a:pPr marL="0" indent="0" eaLnBrk="1" hangingPunct="1">
              <a:buFont typeface="Arial" pitchFamily="-83" charset="0"/>
              <a:buNone/>
            </a:pPr>
            <a:endParaRPr lang="en-US" dirty="0" smtClean="0">
              <a:latin typeface="Arial"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r>
              <a:rPr lang="en-US" b="1" baseline="0" dirty="0" smtClean="0">
                <a:latin typeface="Arial" pitchFamily="-83" charset="0"/>
                <a:ea typeface="+mn-ea"/>
              </a:rPr>
              <a:t>Facilitator Note:</a:t>
            </a:r>
            <a:endParaRPr lang="en-US" dirty="0" smtClean="0">
              <a:latin typeface="Arial" pitchFamily="-83" charset="0"/>
              <a:ea typeface="ＭＳ Ｐゴシック" pitchFamily="-83" charset="-128"/>
            </a:endParaRPr>
          </a:p>
          <a:p>
            <a:pPr marL="114300" indent="-114300" eaLnBrk="1" hangingPunct="1"/>
            <a:r>
              <a:rPr lang="en-US" dirty="0" smtClean="0">
                <a:latin typeface="Arial" pitchFamily="-83" charset="0"/>
                <a:ea typeface="ＭＳ Ｐゴシック" pitchFamily="-83" charset="-128"/>
              </a:rPr>
              <a:t>Give </a:t>
            </a:r>
            <a:r>
              <a:rPr lang="en-US" dirty="0">
                <a:latin typeface="Arial" pitchFamily="-83" charset="0"/>
                <a:ea typeface="ＭＳ Ｐゴシック" pitchFamily="-83" charset="-128"/>
              </a:rPr>
              <a:t>participants </a:t>
            </a:r>
            <a:r>
              <a:rPr lang="en-US" dirty="0" smtClean="0">
                <a:latin typeface="Arial" pitchFamily="-83" charset="0"/>
                <a:ea typeface="ＭＳ Ｐゴシック" pitchFamily="-83" charset="-128"/>
              </a:rPr>
              <a:t>time </a:t>
            </a:r>
            <a:r>
              <a:rPr lang="en-US" dirty="0">
                <a:latin typeface="Arial" pitchFamily="-83" charset="0"/>
                <a:ea typeface="ＭＳ Ｐゴシック" pitchFamily="-83" charset="-128"/>
              </a:rPr>
              <a:t>to write responses, then share out.</a:t>
            </a:r>
          </a:p>
          <a:p>
            <a:pPr marL="0" indent="0" eaLnBrk="1" hangingPunct="1">
              <a:buFont typeface="Arial" pitchFamily="-83" charset="0"/>
              <a:buNone/>
            </a:pPr>
            <a:endParaRPr lang="en-US" sz="1600" dirty="0">
              <a:latin typeface="Arial Narrow" pitchFamily="-83" charset="0"/>
              <a:ea typeface="ＭＳ Ｐゴシック" pitchFamily="-83" charset="-128"/>
            </a:endParaRPr>
          </a:p>
        </p:txBody>
      </p:sp>
      <p:sp>
        <p:nvSpPr>
          <p:cNvPr id="31746"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D7784A07-6C49-284E-AB49-67F1F6FBA568}" type="slidenum">
              <a:rPr lang="en-US" sz="1000" b="1">
                <a:latin typeface="Arial Narrow" pitchFamily="-83" charset="0"/>
              </a:rPr>
              <a:pPr algn="r"/>
              <a:t>12</a:t>
            </a:fld>
            <a:endParaRPr lang="en-US" sz="1000" b="1">
              <a:latin typeface="Arial Narrow" pitchFamily="-83" charset="0"/>
            </a:endParaRPr>
          </a:p>
        </p:txBody>
      </p:sp>
      <p:sp>
        <p:nvSpPr>
          <p:cNvPr id="31747"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Notes Placeholder 2"/>
          <p:cNvSpPr>
            <a:spLocks noGrp="1"/>
          </p:cNvSpPr>
          <p:nvPr>
            <p:ph type="body" idx="1"/>
          </p:nvPr>
        </p:nvSpPr>
        <p:spPr bwMode="auto">
          <a:noFill/>
        </p:spPr>
        <p:txBody>
          <a:bodyPr/>
          <a:lstStyle/>
          <a:p>
            <a:pPr marL="0" indent="0" eaLnBrk="1" hangingPunct="1">
              <a:buFont typeface="Arial" pitchFamily="-83" charset="0"/>
              <a:buNone/>
            </a:pPr>
            <a:endParaRPr lang="en-US" b="1" dirty="0" smtClean="0">
              <a:latin typeface="Arial" pitchFamily="-83" charset="0"/>
            </a:endParaRPr>
          </a:p>
          <a:p>
            <a:pPr marL="0" indent="0" eaLnBrk="1" hangingPunct="1">
              <a:buFont typeface="Arial" pitchFamily="-83" charset="0"/>
              <a:buNone/>
            </a:pPr>
            <a:r>
              <a:rPr lang="en-US" b="1" dirty="0" smtClean="0">
                <a:latin typeface="Arial" pitchFamily="-83" charset="0"/>
              </a:rPr>
              <a:t>Facilitator Notes:</a:t>
            </a:r>
          </a:p>
          <a:p>
            <a:pPr marL="114300" indent="-114300" eaLnBrk="1" hangingPunct="1"/>
            <a:r>
              <a:rPr lang="en-US" dirty="0" smtClean="0">
                <a:latin typeface="Arial" pitchFamily="-83" charset="0"/>
              </a:rPr>
              <a:t>Refer participants to the Post-Assessment </a:t>
            </a:r>
            <a:r>
              <a:rPr lang="en-US" b="1" dirty="0" smtClean="0">
                <a:latin typeface="Arial" pitchFamily="-83" charset="0"/>
              </a:rPr>
              <a:t>(Handout 6.1.2)</a:t>
            </a:r>
            <a:r>
              <a:rPr lang="en-US" dirty="0" smtClean="0">
                <a:latin typeface="Arial" pitchFamily="-83" charset="0"/>
              </a:rPr>
              <a:t>.</a:t>
            </a:r>
          </a:p>
          <a:p>
            <a:pPr marL="114300" indent="-114300" eaLnBrk="1" hangingPunct="1"/>
            <a:r>
              <a:rPr lang="en-US" dirty="0" smtClean="0">
                <a:latin typeface="Arial" pitchFamily="-83" charset="0"/>
              </a:rPr>
              <a:t>Allow 5 to 10 minutes</a:t>
            </a:r>
            <a:r>
              <a:rPr lang="en-US" baseline="0" dirty="0" smtClean="0">
                <a:latin typeface="Arial" pitchFamily="-83" charset="0"/>
              </a:rPr>
              <a:t> to complete the assessment.</a:t>
            </a:r>
          </a:p>
          <a:p>
            <a:pPr marL="114300" indent="-114300" eaLnBrk="1" hangingPunct="1"/>
            <a:r>
              <a:rPr lang="en-US" baseline="0" dirty="0" smtClean="0">
                <a:latin typeface="Arial" pitchFamily="-83" charset="0"/>
              </a:rPr>
              <a:t>Review answers as a group.</a:t>
            </a:r>
          </a:p>
          <a:p>
            <a:pPr marL="114300" indent="-114300" eaLnBrk="1" hangingPunct="1"/>
            <a:r>
              <a:rPr lang="en-US" baseline="0" dirty="0" smtClean="0">
                <a:latin typeface="Arial" pitchFamily="-83" charset="0"/>
              </a:rPr>
              <a:t>Allow time for discussion of results.</a:t>
            </a:r>
            <a:endParaRPr lang="en-US" dirty="0" smtClean="0">
              <a:latin typeface="Arial" pitchFamily="-83" charset="0"/>
            </a:endParaRPr>
          </a:p>
          <a:p>
            <a:pPr marL="0" indent="0">
              <a:buNone/>
            </a:pPr>
            <a:endParaRPr lang="en-US" sz="1150" b="0" dirty="0" smtClean="0">
              <a:latin typeface="Arial" pitchFamily="-83" charset="0"/>
              <a:cs typeface="Arial" pitchFamily="34" charset="0"/>
            </a:endParaRPr>
          </a:p>
          <a:p>
            <a:pPr marL="0" indent="0">
              <a:buNone/>
            </a:pPr>
            <a:r>
              <a:rPr lang="en-US" sz="1200" b="1" dirty="0" smtClean="0">
                <a:latin typeface="Arial Narrow" pitchFamily="34" charset="0"/>
                <a:cs typeface="Arial" pitchFamily="34" charset="0"/>
              </a:rPr>
              <a:t>Post-Assessment answers:</a:t>
            </a:r>
          </a:p>
          <a:p>
            <a:pPr marL="0" indent="0">
              <a:buNone/>
            </a:pPr>
            <a:r>
              <a:rPr lang="en-US" sz="1200" dirty="0" smtClean="0">
                <a:latin typeface="Arial Narrow" pitchFamily="34" charset="0"/>
                <a:cs typeface="Arial" pitchFamily="34" charset="0"/>
              </a:rPr>
              <a:t> 1.  c</a:t>
            </a:r>
          </a:p>
          <a:p>
            <a:pPr marL="0" indent="0">
              <a:buNone/>
            </a:pPr>
            <a:r>
              <a:rPr lang="en-US" sz="1200" dirty="0" smtClean="0">
                <a:latin typeface="Arial Narrow" pitchFamily="34" charset="0"/>
                <a:cs typeface="Arial" pitchFamily="34" charset="0"/>
              </a:rPr>
              <a:t> 2.  c</a:t>
            </a:r>
          </a:p>
          <a:p>
            <a:pPr marL="0" indent="0">
              <a:buNone/>
            </a:pPr>
            <a:r>
              <a:rPr lang="en-US" sz="1200" dirty="0" smtClean="0">
                <a:latin typeface="Arial Narrow" pitchFamily="34" charset="0"/>
                <a:cs typeface="Arial" pitchFamily="34" charset="0"/>
              </a:rPr>
              <a:t> 3.  d</a:t>
            </a:r>
          </a:p>
          <a:p>
            <a:pPr marL="0" indent="0">
              <a:buNone/>
            </a:pPr>
            <a:r>
              <a:rPr lang="en-US" sz="1200" dirty="0" smtClean="0">
                <a:latin typeface="Arial Narrow" pitchFamily="34" charset="0"/>
                <a:cs typeface="Arial" pitchFamily="34" charset="0"/>
              </a:rPr>
              <a:t> 4.  a</a:t>
            </a:r>
          </a:p>
          <a:p>
            <a:pPr marL="0" indent="0">
              <a:buNone/>
            </a:pPr>
            <a:r>
              <a:rPr lang="en-US" sz="1200" dirty="0" smtClean="0">
                <a:latin typeface="Arial Narrow" pitchFamily="34" charset="0"/>
                <a:cs typeface="Arial" pitchFamily="34" charset="0"/>
              </a:rPr>
              <a:t> 5.  c</a:t>
            </a:r>
          </a:p>
          <a:p>
            <a:pPr marL="0" indent="0">
              <a:buNone/>
            </a:pPr>
            <a:r>
              <a:rPr lang="en-US" sz="1200" dirty="0" smtClean="0">
                <a:latin typeface="Arial Narrow" pitchFamily="34" charset="0"/>
                <a:cs typeface="Arial" pitchFamily="34" charset="0"/>
              </a:rPr>
              <a:t> 6.  True</a:t>
            </a:r>
          </a:p>
          <a:p>
            <a:pPr marL="0" indent="0">
              <a:buNone/>
            </a:pPr>
            <a:r>
              <a:rPr lang="en-US" sz="1200" dirty="0" smtClean="0">
                <a:latin typeface="Arial Narrow" pitchFamily="34" charset="0"/>
                <a:cs typeface="Arial" pitchFamily="34" charset="0"/>
              </a:rPr>
              <a:t> 7.  False</a:t>
            </a:r>
          </a:p>
          <a:p>
            <a:pPr marL="0" indent="0">
              <a:buNone/>
            </a:pPr>
            <a:r>
              <a:rPr lang="en-US" sz="1200" dirty="0" smtClean="0">
                <a:latin typeface="Arial Narrow" pitchFamily="34" charset="0"/>
                <a:cs typeface="Arial" pitchFamily="34" charset="0"/>
              </a:rPr>
              <a:t> 8.  False</a:t>
            </a:r>
          </a:p>
          <a:p>
            <a:pPr marL="0" indent="0">
              <a:buNone/>
            </a:pPr>
            <a:r>
              <a:rPr lang="en-US" sz="1200" dirty="0" smtClean="0">
                <a:latin typeface="Arial Narrow" pitchFamily="34" charset="0"/>
                <a:cs typeface="Arial" pitchFamily="34" charset="0"/>
              </a:rPr>
              <a:t> 9.  False</a:t>
            </a:r>
          </a:p>
          <a:p>
            <a:pPr marL="0" indent="0">
              <a:buNone/>
            </a:pPr>
            <a:r>
              <a:rPr lang="en-US" sz="1200" dirty="0" smtClean="0">
                <a:latin typeface="Arial Narrow" pitchFamily="34" charset="0"/>
                <a:cs typeface="Arial" pitchFamily="34" charset="0"/>
              </a:rPr>
              <a:t>10. True</a:t>
            </a:r>
          </a:p>
          <a:p>
            <a:pPr marL="0" indent="0" eaLnBrk="1" hangingPunct="1">
              <a:buFont typeface="Arial" pitchFamily="-83" charset="0"/>
              <a:buNone/>
            </a:pPr>
            <a:endParaRPr lang="en-US" dirty="0">
              <a:latin typeface="Arial" pitchFamily="-83" charset="0"/>
            </a:endParaRPr>
          </a:p>
        </p:txBody>
      </p:sp>
      <p:sp>
        <p:nvSpPr>
          <p:cNvPr id="33794"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EC054B7E-0314-B44E-85D1-3A7CEE63EACE}" type="slidenum">
              <a:rPr lang="en-US" sz="1000" b="1">
                <a:latin typeface="Arial Narrow" pitchFamily="-83" charset="0"/>
              </a:rPr>
              <a:pPr algn="r"/>
              <a:t>13</a:t>
            </a:fld>
            <a:endParaRPr lang="en-US" sz="1000" b="1">
              <a:latin typeface="Arial Narrow" pitchFamily="-83" charset="0"/>
            </a:endParaRPr>
          </a:p>
        </p:txBody>
      </p:sp>
      <p:sp>
        <p:nvSpPr>
          <p:cNvPr id="33795"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Notes Placeholder 2"/>
          <p:cNvSpPr>
            <a:spLocks noGrp="1"/>
          </p:cNvSpPr>
          <p:nvPr>
            <p:ph type="body" idx="1"/>
          </p:nvPr>
        </p:nvSpPr>
        <p:spPr bwMode="auto">
          <a:noFill/>
        </p:spPr>
        <p:txBody>
          <a:bodyPr/>
          <a:lstStyle/>
          <a:p>
            <a:pPr marL="0" indent="0" eaLnBrk="1" hangingPunct="1">
              <a:buNone/>
            </a:pPr>
            <a:r>
              <a:rPr lang="en-US" sz="900" b="1" dirty="0" smtClean="0">
                <a:latin typeface="Arial Narrow" pitchFamily="-83" charset="0"/>
                <a:ea typeface="ＭＳ Ｐゴシック" pitchFamily="-83" charset="-128"/>
              </a:rPr>
              <a:t>Facilitator</a:t>
            </a:r>
            <a:r>
              <a:rPr lang="en-US" sz="900" b="1" baseline="0" dirty="0" smtClean="0">
                <a:latin typeface="Arial Narrow" pitchFamily="-83" charset="0"/>
                <a:ea typeface="ＭＳ Ｐゴシック" pitchFamily="-83" charset="-128"/>
              </a:rPr>
              <a:t> Notes:</a:t>
            </a:r>
          </a:p>
          <a:p>
            <a:pPr marL="114300" indent="-114300" eaLnBrk="1" hangingPunct="1"/>
            <a:r>
              <a:rPr lang="en-US" sz="900" baseline="0" dirty="0" smtClean="0">
                <a:latin typeface="Arial Narrow" pitchFamily="-83" charset="0"/>
                <a:ea typeface="ＭＳ Ｐゴシック" pitchFamily="-83" charset="-128"/>
              </a:rPr>
              <a:t>Review slide.</a:t>
            </a:r>
            <a:endParaRPr lang="en-US" sz="900" dirty="0">
              <a:latin typeface="Arial Narrow" pitchFamily="-83" charset="0"/>
              <a:ea typeface="ＭＳ Ｐゴシック" pitchFamily="-83" charset="-128"/>
            </a:endParaRPr>
          </a:p>
        </p:txBody>
      </p:sp>
      <p:sp>
        <p:nvSpPr>
          <p:cNvPr id="35842"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FACC4060-F6D0-8746-B404-F7AA96EFDF4B}" type="slidenum">
              <a:rPr lang="en-US" sz="1000" b="1">
                <a:latin typeface="Arial Narrow" pitchFamily="-83" charset="0"/>
              </a:rPr>
              <a:pPr algn="r"/>
              <a:t>14</a:t>
            </a:fld>
            <a:endParaRPr lang="en-US" sz="1000" b="1">
              <a:latin typeface="Arial Narrow" pitchFamily="-83" charset="0"/>
            </a:endParaRPr>
          </a:p>
        </p:txBody>
      </p:sp>
      <p:sp>
        <p:nvSpPr>
          <p:cNvPr id="35843"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Notes Placeholder 2"/>
          <p:cNvSpPr>
            <a:spLocks noGrp="1"/>
          </p:cNvSpPr>
          <p:nvPr>
            <p:ph type="body" idx="1"/>
          </p:nvPr>
        </p:nvSpPr>
        <p:spPr bwMode="auto">
          <a:noFill/>
        </p:spPr>
        <p:txBody>
          <a:bodyPr/>
          <a:lstStyle/>
          <a:p>
            <a:pPr marL="0" indent="0" eaLnBrk="1" hangingPunct="1"/>
            <a:endParaRPr lang="en-US" dirty="0" smtClean="0">
              <a:latin typeface="Arial" pitchFamily="-83" charset="0"/>
              <a:ea typeface="ＭＳ Ｐゴシック" pitchFamily="-83" charset="-128"/>
            </a:endParaRPr>
          </a:p>
          <a:p>
            <a:pPr marL="0" indent="0" eaLnBrk="1" hangingPunct="1">
              <a:buNone/>
            </a:pPr>
            <a:r>
              <a:rPr lang="en-US" sz="1200" b="1" dirty="0" smtClean="0">
                <a:latin typeface="Arial Narrow" pitchFamily="-83" charset="0"/>
                <a:ea typeface="ＭＳ Ｐゴシック" pitchFamily="-83" charset="-128"/>
              </a:rPr>
              <a:t>Facilitator</a:t>
            </a:r>
            <a:r>
              <a:rPr lang="en-US" sz="1200" b="1" baseline="0" dirty="0" smtClean="0">
                <a:latin typeface="Arial Narrow" pitchFamily="-83" charset="0"/>
                <a:ea typeface="ＭＳ Ｐゴシック" pitchFamily="-83" charset="-128"/>
              </a:rPr>
              <a:t> Notes:</a:t>
            </a:r>
          </a:p>
          <a:p>
            <a:pPr marL="114300" indent="-114300" eaLnBrk="1" hangingPunct="1"/>
            <a:r>
              <a:rPr lang="en-US" sz="1200" baseline="0" dirty="0" smtClean="0">
                <a:latin typeface="Arial Narrow" pitchFamily="-83" charset="0"/>
                <a:ea typeface="ＭＳ Ｐゴシック" pitchFamily="-83" charset="-128"/>
              </a:rPr>
              <a:t>Review slide.</a:t>
            </a:r>
            <a:endParaRPr lang="en-US" sz="1200" dirty="0" smtClean="0">
              <a:latin typeface="Arial Narrow" pitchFamily="-83" charset="0"/>
              <a:ea typeface="ＭＳ Ｐゴシック" pitchFamily="-83" charset="-128"/>
            </a:endParaRPr>
          </a:p>
          <a:p>
            <a:pPr marL="0" indent="0" eaLnBrk="1" hangingPunct="1">
              <a:buNone/>
            </a:pPr>
            <a:endParaRPr lang="en-US" dirty="0">
              <a:latin typeface="Arial" pitchFamily="-83" charset="0"/>
              <a:ea typeface="ＭＳ Ｐゴシック" pitchFamily="-83" charset="-128"/>
            </a:endParaRPr>
          </a:p>
          <a:p>
            <a:pPr marL="0" indent="0" eaLnBrk="1" hangingPunct="1"/>
            <a:endParaRPr lang="en-US" dirty="0">
              <a:latin typeface="Arial" pitchFamily="-83" charset="0"/>
              <a:ea typeface="ＭＳ Ｐゴシック" pitchFamily="-83" charset="-128"/>
            </a:endParaRPr>
          </a:p>
          <a:p>
            <a:pPr marL="0" indent="0" eaLnBrk="1" hangingPunct="1">
              <a:buFont typeface="Arial" pitchFamily="-83" charset="0"/>
              <a:buNone/>
            </a:pPr>
            <a:endParaRPr lang="en-US" sz="900" dirty="0">
              <a:latin typeface="Arial Narrow" pitchFamily="-83" charset="0"/>
              <a:ea typeface="ＭＳ Ｐゴシック" pitchFamily="-83" charset="-128"/>
            </a:endParaRPr>
          </a:p>
        </p:txBody>
      </p:sp>
      <p:sp>
        <p:nvSpPr>
          <p:cNvPr id="37890"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6B1C8010-C568-BA4A-B645-7F1DB05C5521}" type="slidenum">
              <a:rPr lang="en-US" sz="1000" b="1">
                <a:latin typeface="Arial Narrow" pitchFamily="-83" charset="0"/>
              </a:rPr>
              <a:pPr algn="r"/>
              <a:t>15</a:t>
            </a:fld>
            <a:endParaRPr lang="en-US" sz="1000" b="1">
              <a:latin typeface="Arial Narrow" pitchFamily="-83" charset="0"/>
            </a:endParaRPr>
          </a:p>
        </p:txBody>
      </p:sp>
      <p:sp>
        <p:nvSpPr>
          <p:cNvPr id="37891"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Notes Placeholder 2"/>
          <p:cNvSpPr>
            <a:spLocks noGrp="1"/>
          </p:cNvSpPr>
          <p:nvPr>
            <p:ph type="body" idx="1"/>
          </p:nvPr>
        </p:nvSpPr>
        <p:spPr bwMode="auto">
          <a:noFill/>
        </p:spPr>
        <p:txBody>
          <a:bodyPr/>
          <a:lstStyle/>
          <a:p>
            <a:pPr marL="0" indent="0" eaLnBrk="1" hangingPunct="1">
              <a:buFont typeface="Arial" pitchFamily="-83" charset="0"/>
              <a:buNone/>
            </a:pPr>
            <a:endParaRPr lang="en-US" sz="1600" b="1" dirty="0" smtClean="0">
              <a:latin typeface="Arial Narrow" pitchFamily="-83" charset="0"/>
              <a:ea typeface="ＭＳ Ｐゴシック" pitchFamily="-83" charset="-128"/>
            </a:endParaRPr>
          </a:p>
          <a:p>
            <a:pPr marL="0" indent="0" eaLnBrk="1" hangingPunct="1">
              <a:buFont typeface="Arial" pitchFamily="-83" charset="0"/>
              <a:buNone/>
            </a:pPr>
            <a:r>
              <a:rPr lang="en-US" sz="1600" b="1" dirty="0" smtClean="0">
                <a:latin typeface="Arial Narrow" pitchFamily="-83" charset="0"/>
                <a:ea typeface="ＭＳ Ｐゴシック" pitchFamily="-83" charset="-128"/>
              </a:rPr>
              <a:t>Facilitator Notes:</a:t>
            </a:r>
          </a:p>
          <a:p>
            <a:pPr marL="114300" indent="-114300" eaLnBrk="1" hangingPunct="1"/>
            <a:r>
              <a:rPr lang="en-US" sz="1600" dirty="0" smtClean="0">
                <a:latin typeface="Arial Narrow" pitchFamily="-83" charset="0"/>
                <a:ea typeface="ＭＳ Ｐゴシック" pitchFamily="-83" charset="-128"/>
              </a:rPr>
              <a:t>Review slide.</a:t>
            </a:r>
          </a:p>
          <a:p>
            <a:pPr marL="114300" indent="-114300" eaLnBrk="1" hangingPunct="1"/>
            <a:r>
              <a:rPr lang="en-US" sz="1600" dirty="0" smtClean="0">
                <a:latin typeface="Arial Narrow" pitchFamily="-83" charset="0"/>
                <a:ea typeface="ＭＳ Ｐゴシック" pitchFamily="-83" charset="-128"/>
              </a:rPr>
              <a:t>If time, navigate to</a:t>
            </a:r>
            <a:r>
              <a:rPr lang="en-US" sz="1600" baseline="0" dirty="0" smtClean="0">
                <a:latin typeface="Arial Narrow" pitchFamily="-83" charset="0"/>
                <a:ea typeface="ＭＳ Ｐゴシック" pitchFamily="-83" charset="-128"/>
              </a:rPr>
              <a:t> the Standards of Mathematical Practice Web site and encourage participants to share with colleagues.</a:t>
            </a:r>
            <a:endParaRPr lang="en-US" sz="1600" dirty="0">
              <a:latin typeface="Arial Narrow" pitchFamily="-83" charset="0"/>
              <a:ea typeface="ＭＳ Ｐゴシック" pitchFamily="-83" charset="-128"/>
            </a:endParaRPr>
          </a:p>
        </p:txBody>
      </p:sp>
      <p:sp>
        <p:nvSpPr>
          <p:cNvPr id="39938"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A5351518-033B-6B4B-9461-C0227C18C86D}" type="slidenum">
              <a:rPr lang="en-US" sz="1000" b="1">
                <a:latin typeface="Arial Narrow" pitchFamily="-83" charset="0"/>
              </a:rPr>
              <a:pPr algn="r"/>
              <a:t>16</a:t>
            </a:fld>
            <a:endParaRPr lang="en-US" sz="1000" b="1">
              <a:latin typeface="Arial Narrow" pitchFamily="-83" charset="0"/>
            </a:endParaRPr>
          </a:p>
        </p:txBody>
      </p:sp>
      <p:sp>
        <p:nvSpPr>
          <p:cNvPr id="39939"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Notes Placeholder 2"/>
          <p:cNvSpPr>
            <a:spLocks noGrp="1"/>
          </p:cNvSpPr>
          <p:nvPr>
            <p:ph type="body" idx="1"/>
          </p:nvPr>
        </p:nvSpPr>
        <p:spPr bwMode="auto">
          <a:noFill/>
        </p:spPr>
        <p:txBody>
          <a:bodyPr/>
          <a:lstStyle/>
          <a:p>
            <a:pPr marL="0" indent="0" eaLnBrk="1" hangingPunct="1">
              <a:buFont typeface="Arial" pitchFamily="-83" charset="0"/>
              <a:buNone/>
            </a:pPr>
            <a:endParaRPr lang="en-US" sz="1600" b="1" dirty="0" smtClean="0">
              <a:latin typeface="Arial Narrow" pitchFamily="-83" charset="0"/>
              <a:ea typeface="ＭＳ Ｐゴシック" pitchFamily="-83" charset="-128"/>
            </a:endParaRPr>
          </a:p>
          <a:p>
            <a:pPr marL="0" indent="0" eaLnBrk="1" hangingPunct="1">
              <a:buFont typeface="Arial" pitchFamily="-83" charset="0"/>
              <a:buNone/>
            </a:pPr>
            <a:r>
              <a:rPr lang="en-US" sz="1600" b="1" dirty="0" smtClean="0">
                <a:latin typeface="Arial Narrow" pitchFamily="-83" charset="0"/>
                <a:ea typeface="ＭＳ Ｐゴシック" pitchFamily="-83" charset="-128"/>
              </a:rPr>
              <a:t>Facilitator Notes:</a:t>
            </a:r>
          </a:p>
          <a:p>
            <a:pPr marL="114300" indent="-114300" eaLnBrk="1" hangingPunct="1"/>
            <a:r>
              <a:rPr lang="en-US" sz="1600" dirty="0" smtClean="0">
                <a:latin typeface="Arial Narrow" pitchFamily="-83" charset="0"/>
                <a:ea typeface="ＭＳ Ｐゴシック" pitchFamily="-83" charset="-128"/>
              </a:rPr>
              <a:t>Review slide.</a:t>
            </a:r>
          </a:p>
          <a:p>
            <a:pPr marL="114300" indent="-114300" eaLnBrk="1" hangingPunct="1"/>
            <a:r>
              <a:rPr lang="en-US" sz="1600" dirty="0" smtClean="0">
                <a:latin typeface="Arial Narrow" pitchFamily="-83" charset="0"/>
                <a:ea typeface="ＭＳ Ｐゴシック" pitchFamily="-83" charset="-128"/>
              </a:rPr>
              <a:t>If time, navigate to</a:t>
            </a:r>
            <a:r>
              <a:rPr lang="en-US" sz="1600" baseline="0" dirty="0" smtClean="0">
                <a:latin typeface="Arial Narrow" pitchFamily="-83" charset="0"/>
                <a:ea typeface="ＭＳ Ｐゴシック" pitchFamily="-83" charset="-128"/>
              </a:rPr>
              <a:t> the Standards of Mathematical Practice Web site and encourage participants to share with colleagues.</a:t>
            </a:r>
          </a:p>
          <a:p>
            <a:pPr marL="114300" indent="-114300" eaLnBrk="1" hangingPunct="1"/>
            <a:r>
              <a:rPr lang="en-US" sz="1600" baseline="0" dirty="0" smtClean="0">
                <a:latin typeface="Arial Narrow" pitchFamily="-83" charset="0"/>
                <a:ea typeface="ＭＳ Ｐゴシック" pitchFamily="-83" charset="-128"/>
              </a:rPr>
              <a:t>Offer a certificate of completion as applicable.</a:t>
            </a:r>
            <a:endParaRPr lang="en-US" sz="1600" dirty="0">
              <a:latin typeface="Arial Narrow" pitchFamily="-83" charset="0"/>
              <a:ea typeface="ＭＳ Ｐゴシック" pitchFamily="-83" charset="-128"/>
            </a:endParaRPr>
          </a:p>
        </p:txBody>
      </p:sp>
      <p:sp>
        <p:nvSpPr>
          <p:cNvPr id="39938"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A5351518-033B-6B4B-9461-C0227C18C86D}" type="slidenum">
              <a:rPr lang="en-US" sz="1000" b="1">
                <a:latin typeface="Arial Narrow" pitchFamily="-83" charset="0"/>
              </a:rPr>
              <a:pPr algn="r"/>
              <a:t>17</a:t>
            </a:fld>
            <a:endParaRPr lang="en-US" sz="1000" b="1">
              <a:latin typeface="Arial Narrow" pitchFamily="-83" charset="0"/>
            </a:endParaRPr>
          </a:p>
        </p:txBody>
      </p:sp>
      <p:sp>
        <p:nvSpPr>
          <p:cNvPr id="39939"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Review</a:t>
            </a:r>
            <a:r>
              <a:rPr lang="en-US" sz="900" baseline="0" dirty="0" smtClean="0">
                <a:latin typeface="Arial Narrow" pitchFamily="-83" charset="0"/>
                <a:ea typeface="ＭＳ Ｐゴシック" pitchFamily="-83" charset="-128"/>
              </a:rPr>
              <a:t> slide.</a:t>
            </a:r>
            <a:endParaRPr lang="en-US" sz="900" dirty="0" smtClean="0">
              <a:latin typeface="Arial Narrow" pitchFamily="-83" charset="0"/>
              <a:ea typeface="ＭＳ Ｐゴシック" pitchFamily="-83" charset="-128"/>
            </a:endParaRPr>
          </a:p>
          <a:p>
            <a:pPr marL="0" indent="0">
              <a:buNone/>
            </a:pPr>
            <a:endParaRPr lang="en-US" sz="9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
        <p:nvSpPr>
          <p:cNvPr id="8" name="Slide Image Placeholder 7"/>
          <p:cNvSpPr>
            <a:spLocks noGrp="1" noRot="1" noChangeAspect="1"/>
          </p:cNvSpPr>
          <p:nvPr>
            <p:ph type="sldImg"/>
          </p:nvPr>
        </p:nvSpPr>
        <p:spPr>
          <a:xfrm>
            <a:off x="1143000" y="479425"/>
            <a:ext cx="4572000" cy="342900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Review slide.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endParaRPr lang="en-US" sz="900"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900" b="1" dirty="0" smtClean="0">
                <a:latin typeface="Arial Narrow" pitchFamily="-83" charset="0"/>
                <a:ea typeface="ＭＳ Ｐゴシック" pitchFamily="-83" charset="-128"/>
              </a:rPr>
              <a:t>Talking Point:</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The next three slides review the learning objectives introduced in Unit 1.</a:t>
            </a:r>
          </a:p>
          <a:p>
            <a:pPr marL="0" indent="0">
              <a:buNone/>
            </a:pPr>
            <a:endParaRPr lang="en-US" sz="9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
        <p:nvSpPr>
          <p:cNvPr id="8" name="Slide Image Placeholder 7"/>
          <p:cNvSpPr>
            <a:spLocks noGrp="1" noRot="1" noChangeAspect="1"/>
          </p:cNvSpPr>
          <p:nvPr>
            <p:ph type="sldImg"/>
          </p:nvPr>
        </p:nvSpPr>
        <p:spPr>
          <a:xfrm>
            <a:off x="1143000" y="479425"/>
            <a:ext cx="4572000" cy="3429000"/>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Review slide.</a:t>
            </a: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endParaRPr lang="en-US" sz="900" dirty="0" smtClean="0">
              <a:latin typeface="Arial Narrow" pitchFamily="-83" charset="0"/>
              <a:ea typeface="ＭＳ Ｐゴシック" pitchFamily="-83" charset="-128"/>
            </a:endParaRPr>
          </a:p>
          <a:p>
            <a:pPr marL="0" indent="0" eaLnBrk="1" hangingPunct="1">
              <a:buFont typeface="Arial" pitchFamily="-83" charset="0"/>
              <a:buNone/>
            </a:pPr>
            <a:endParaRPr lang="en-US" sz="900" dirty="0">
              <a:latin typeface="Arial Narrow" pitchFamily="-83" charset="0"/>
              <a:ea typeface="ＭＳ Ｐゴシック" pitchFamily="-83" charset="-128"/>
            </a:endParaRPr>
          </a:p>
        </p:txBody>
      </p:sp>
      <p:sp>
        <p:nvSpPr>
          <p:cNvPr id="15362"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B8280AC4-149A-D348-8606-2DCD8CF2B121}" type="slidenum">
              <a:rPr lang="en-US" sz="1000" b="1">
                <a:latin typeface="Arial Narrow" pitchFamily="-83" charset="0"/>
              </a:rPr>
              <a:pPr algn="r"/>
              <a:t>4</a:t>
            </a:fld>
            <a:endParaRPr lang="en-US" sz="1000" b="1">
              <a:latin typeface="Arial Narrow" pitchFamily="-83" charset="0"/>
            </a:endParaRPr>
          </a:p>
        </p:txBody>
      </p:sp>
      <p:sp>
        <p:nvSpPr>
          <p:cNvPr id="15363"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Review slide.</a:t>
            </a:r>
          </a:p>
          <a:p>
            <a:pPr marL="0" indent="0" eaLnBrk="1" hangingPunct="1">
              <a:buFont typeface="Arial" pitchFamily="-83" charset="0"/>
              <a:buNone/>
            </a:pPr>
            <a:endParaRPr lang="en-US" sz="900" dirty="0">
              <a:latin typeface="Arial Narrow" pitchFamily="-83" charset="0"/>
              <a:ea typeface="ＭＳ Ｐゴシック" pitchFamily="-83" charset="-128"/>
            </a:endParaRPr>
          </a:p>
        </p:txBody>
      </p:sp>
      <p:sp>
        <p:nvSpPr>
          <p:cNvPr id="17410"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6424E4F5-4A6D-DF44-92B5-6EA5D2B95CEC}" type="slidenum">
              <a:rPr lang="en-US" sz="1000" b="1">
                <a:latin typeface="Arial Narrow" pitchFamily="-83" charset="0"/>
              </a:rPr>
              <a:pPr algn="r"/>
              <a:t>5</a:t>
            </a:fld>
            <a:endParaRPr lang="en-US" sz="1000" b="1">
              <a:latin typeface="Arial Narrow" pitchFamily="-83" charset="0"/>
            </a:endParaRPr>
          </a:p>
        </p:txBody>
      </p:sp>
      <p:sp>
        <p:nvSpPr>
          <p:cNvPr id="17411"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900" dirty="0" smtClean="0">
                <a:latin typeface="Arial Narrow" pitchFamily="-83" charset="0"/>
                <a:ea typeface="ＭＳ Ｐゴシック" pitchFamily="-83" charset="-128"/>
              </a:rPr>
              <a:t>Review slide.</a:t>
            </a:r>
          </a:p>
          <a:p>
            <a:pPr marL="0" indent="0" eaLnBrk="1" hangingPunct="1">
              <a:buFont typeface="Arial" pitchFamily="-83" charset="0"/>
              <a:buNone/>
            </a:pPr>
            <a:endParaRPr lang="en-US" sz="900" dirty="0">
              <a:latin typeface="Arial Narrow" pitchFamily="-83" charset="0"/>
              <a:ea typeface="ＭＳ Ｐゴシック" pitchFamily="-83" charset="-128"/>
            </a:endParaRPr>
          </a:p>
        </p:txBody>
      </p:sp>
      <p:sp>
        <p:nvSpPr>
          <p:cNvPr id="19458"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B0DD5059-DDE4-894F-9DB8-98080AA6EDEB}" type="slidenum">
              <a:rPr lang="en-US" sz="1000" b="1">
                <a:latin typeface="Arial Narrow" pitchFamily="-83" charset="0"/>
              </a:rPr>
              <a:pPr algn="r"/>
              <a:t>6</a:t>
            </a:fld>
            <a:endParaRPr lang="en-US" sz="1000" b="1">
              <a:latin typeface="Arial Narrow" pitchFamily="-83" charset="0"/>
            </a:endParaRPr>
          </a:p>
        </p:txBody>
      </p:sp>
      <p:sp>
        <p:nvSpPr>
          <p:cNvPr id="19459"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endParaRPr lang="en-US" sz="9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r>
              <a:rPr lang="en-US" sz="900" b="1" dirty="0" smtClean="0">
                <a:latin typeface="Arial Narrow" pitchFamily="-83" charset="0"/>
                <a:ea typeface="ＭＳ Ｐゴシック" pitchFamily="-83" charset="-128"/>
              </a:rPr>
              <a:t>Facilitator </a:t>
            </a:r>
            <a:r>
              <a:rPr lang="en-US" sz="900" b="1" dirty="0" smtClean="0">
                <a:latin typeface="Arial Narrow" pitchFamily="-83" charset="0"/>
                <a:ea typeface="ＭＳ Ｐゴシック" pitchFamily="-83" charset="-128"/>
              </a:rPr>
              <a:t>Note:</a:t>
            </a:r>
          </a:p>
          <a:p>
            <a:pPr marL="114300" indent="-114300" eaLnBrk="1" hangingPunct="1"/>
            <a:r>
              <a:rPr lang="en-US" sz="900" dirty="0" smtClean="0">
                <a:latin typeface="Arial Narrow" pitchFamily="-83" charset="0"/>
                <a:ea typeface="ＭＳ Ｐゴシック" pitchFamily="-83" charset="-128"/>
              </a:rPr>
              <a:t>Replay the videos of the same grade level span(s) previously</a:t>
            </a:r>
            <a:r>
              <a:rPr lang="en-US" sz="900" baseline="0" dirty="0" smtClean="0">
                <a:latin typeface="Arial Narrow" pitchFamily="-83" charset="0"/>
                <a:ea typeface="ＭＳ Ｐゴシック" pitchFamily="-83" charset="-128"/>
              </a:rPr>
              <a:t> viewed </a:t>
            </a:r>
            <a:r>
              <a:rPr lang="en-US" sz="900" dirty="0" smtClean="0">
                <a:latin typeface="Arial Narrow" pitchFamily="-83" charset="0"/>
                <a:ea typeface="ＭＳ Ｐゴシック" pitchFamily="-83" charset="-128"/>
              </a:rPr>
              <a:t>in Unit 1. </a:t>
            </a:r>
            <a:endParaRPr lang="en-US" sz="900" dirty="0">
              <a:latin typeface="Arial Narrow" pitchFamily="-83" charset="0"/>
              <a:ea typeface="ＭＳ Ｐゴシック" pitchFamily="-83" charset="-128"/>
            </a:endParaRPr>
          </a:p>
        </p:txBody>
      </p:sp>
      <p:sp>
        <p:nvSpPr>
          <p:cNvPr id="21506"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EA8D167D-D3E1-4840-84F2-D6584DA833A2}" type="slidenum">
              <a:rPr lang="en-US" sz="1000" b="1">
                <a:latin typeface="Arial Narrow" pitchFamily="-83" charset="0"/>
              </a:rPr>
              <a:pPr algn="r"/>
              <a:t>7</a:t>
            </a:fld>
            <a:endParaRPr lang="en-US" sz="1000" b="1">
              <a:latin typeface="Arial Narrow" pitchFamily="-83" charset="0"/>
            </a:endParaRPr>
          </a:p>
        </p:txBody>
      </p:sp>
      <p:sp>
        <p:nvSpPr>
          <p:cNvPr id="21507"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endParaRPr lang="en-US" sz="16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r>
              <a:rPr lang="en-US" sz="1600" b="1" dirty="0" smtClean="0">
                <a:latin typeface="Arial Narrow" pitchFamily="-83" charset="0"/>
                <a:ea typeface="ＭＳ Ｐゴシック" pitchFamily="-83" charset="-128"/>
              </a:rPr>
              <a:t>Facilitator </a:t>
            </a:r>
            <a:r>
              <a:rPr lang="en-US" sz="1600" b="1" dirty="0" smtClean="0">
                <a:latin typeface="Arial Narrow" pitchFamily="-83" charset="0"/>
                <a:ea typeface="ＭＳ Ｐゴシック" pitchFamily="-83" charset="-128"/>
              </a:rPr>
              <a:t>Note:</a:t>
            </a:r>
          </a:p>
          <a:p>
            <a:pPr marL="114300" indent="-114300" eaLnBrk="1" hangingPunct="1"/>
            <a:r>
              <a:rPr lang="en-US" sz="1600" dirty="0" smtClean="0">
                <a:latin typeface="Arial Narrow" pitchFamily="-83" charset="0"/>
                <a:ea typeface="ＭＳ Ｐゴシック" pitchFamily="-83" charset="-128"/>
              </a:rPr>
              <a:t>Have </a:t>
            </a:r>
            <a:r>
              <a:rPr lang="en-US" sz="1600" dirty="0">
                <a:latin typeface="Arial Narrow" pitchFamily="-83" charset="0"/>
                <a:ea typeface="ＭＳ Ｐゴシック" pitchFamily="-83" charset="-128"/>
              </a:rPr>
              <a:t>participants discuss </a:t>
            </a:r>
            <a:r>
              <a:rPr lang="en-US" sz="1600" dirty="0" smtClean="0">
                <a:latin typeface="Arial Narrow" pitchFamily="-83" charset="0"/>
                <a:ea typeface="ＭＳ Ｐゴシック" pitchFamily="-83" charset="-128"/>
              </a:rPr>
              <a:t>the questions in small groups,</a:t>
            </a:r>
            <a:r>
              <a:rPr lang="en-US" sz="1600" baseline="0" dirty="0" smtClean="0">
                <a:latin typeface="Arial Narrow" pitchFamily="-83" charset="0"/>
                <a:ea typeface="ＭＳ Ｐゴシック" pitchFamily="-83" charset="-128"/>
              </a:rPr>
              <a:t> followed by whole group sharing.</a:t>
            </a:r>
            <a:endParaRPr lang="en-US" sz="1600" dirty="0">
              <a:latin typeface="Arial Narrow" pitchFamily="-83" charset="0"/>
              <a:ea typeface="ＭＳ Ｐゴシック" pitchFamily="-83" charset="-128"/>
            </a:endParaRPr>
          </a:p>
        </p:txBody>
      </p:sp>
      <p:sp>
        <p:nvSpPr>
          <p:cNvPr id="23554"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5C017B77-7F20-5B4B-B4ED-EBCECC70220A}" type="slidenum">
              <a:rPr lang="en-US" sz="1000" b="1">
                <a:latin typeface="Arial Narrow" pitchFamily="-83" charset="0"/>
              </a:rPr>
              <a:pPr algn="r"/>
              <a:t>8</a:t>
            </a:fld>
            <a:endParaRPr lang="en-US" sz="1000" b="1">
              <a:latin typeface="Arial Narrow" pitchFamily="-83" charset="0"/>
            </a:endParaRPr>
          </a:p>
        </p:txBody>
      </p:sp>
      <p:sp>
        <p:nvSpPr>
          <p:cNvPr id="23555"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Notes Placeholder 2"/>
          <p:cNvSpPr>
            <a:spLocks noGrp="1"/>
          </p:cNvSpPr>
          <p:nvPr>
            <p:ph type="body" idx="1"/>
          </p:nvPr>
        </p:nvSpPr>
        <p:spPr bwMode="auto">
          <a:noFill/>
        </p:spPr>
        <p:txBody>
          <a:bodyPr/>
          <a:lstStyle/>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endParaRPr lang="en-US" sz="1600" b="1" dirty="0" smtClean="0">
              <a:latin typeface="Arial Narrow" pitchFamily="-83" charset="0"/>
              <a:ea typeface="ＭＳ Ｐゴシック" pitchFamily="-83" charset="-128"/>
            </a:endParaRPr>
          </a:p>
          <a:p>
            <a:pPr marL="0" marR="0" indent="0" algn="l" defTabSz="457200" rtl="0" eaLnBrk="1" fontAlgn="auto" latinLnBrk="0" hangingPunct="1">
              <a:lnSpc>
                <a:spcPct val="100000"/>
              </a:lnSpc>
              <a:spcBef>
                <a:spcPts val="0"/>
              </a:spcBef>
              <a:spcAft>
                <a:spcPts val="600"/>
              </a:spcAft>
              <a:buClrTx/>
              <a:buSzTx/>
              <a:buFont typeface="Arial" pitchFamily="-83" charset="0"/>
              <a:buNone/>
              <a:tabLst>
                <a:tab pos="5948363" algn="r"/>
              </a:tabLst>
              <a:defRPr/>
            </a:pPr>
            <a:r>
              <a:rPr lang="en-US" sz="1600" b="1" dirty="0" smtClean="0">
                <a:latin typeface="Arial Narrow" pitchFamily="-83" charset="0"/>
                <a:ea typeface="ＭＳ Ｐゴシック" pitchFamily="-83" charset="-128"/>
              </a:rPr>
              <a:t>Facilitator </a:t>
            </a:r>
            <a:r>
              <a:rPr lang="en-US" sz="1600" b="1" dirty="0" smtClean="0">
                <a:latin typeface="Arial Narrow" pitchFamily="-83" charset="0"/>
                <a:ea typeface="ＭＳ Ｐゴシック" pitchFamily="-83" charset="-128"/>
              </a:rPr>
              <a:t>Note:</a:t>
            </a:r>
          </a:p>
          <a:p>
            <a:pPr marL="114300" indent="-114300" eaLnBrk="1" hangingPunct="1"/>
            <a:r>
              <a:rPr lang="en-US" sz="1600" dirty="0" smtClean="0">
                <a:latin typeface="Arial Narrow" pitchFamily="-83" charset="0"/>
                <a:ea typeface="ＭＳ Ｐゴシック" pitchFamily="-83" charset="-128"/>
              </a:rPr>
              <a:t>Continue </a:t>
            </a:r>
            <a:r>
              <a:rPr lang="en-US" sz="1600" dirty="0">
                <a:latin typeface="Arial Narrow" pitchFamily="-83" charset="0"/>
                <a:ea typeface="ＭＳ Ｐゴシック" pitchFamily="-83" charset="-128"/>
              </a:rPr>
              <a:t>whole group </a:t>
            </a:r>
            <a:r>
              <a:rPr lang="en-US" sz="1600" dirty="0" smtClean="0">
                <a:latin typeface="Arial Narrow" pitchFamily="-83" charset="0"/>
                <a:ea typeface="ＭＳ Ｐゴシック" pitchFamily="-83" charset="-128"/>
              </a:rPr>
              <a:t>discussion, </a:t>
            </a:r>
            <a:r>
              <a:rPr lang="en-US" sz="1600" dirty="0">
                <a:latin typeface="Arial Narrow" pitchFamily="-83" charset="0"/>
                <a:ea typeface="ＭＳ Ｐゴシック" pitchFamily="-83" charset="-128"/>
              </a:rPr>
              <a:t>focusing in on how the engagement in the module contributed to a better lens to view students</a:t>
            </a:r>
            <a:r>
              <a:rPr lang="ja-JP" altLang="en-US" sz="1600" dirty="0">
                <a:latin typeface="Arial Narrow" pitchFamily="-83" charset="0"/>
                <a:ea typeface="ＭＳ Ｐゴシック" pitchFamily="-83" charset="-128"/>
              </a:rPr>
              <a:t>’</a:t>
            </a:r>
            <a:r>
              <a:rPr lang="en-US" altLang="ja-JP" sz="1600" dirty="0">
                <a:latin typeface="Arial Narrow" pitchFamily="-83" charset="0"/>
                <a:ea typeface="ＭＳ Ｐゴシック" pitchFamily="-83" charset="-128"/>
              </a:rPr>
              <a:t> learning.</a:t>
            </a:r>
            <a:endParaRPr lang="en-US" sz="1600" dirty="0">
              <a:latin typeface="Arial Narrow" pitchFamily="-83" charset="0"/>
              <a:ea typeface="ＭＳ Ｐゴシック" pitchFamily="-83" charset="-128"/>
            </a:endParaRPr>
          </a:p>
        </p:txBody>
      </p:sp>
      <p:sp>
        <p:nvSpPr>
          <p:cNvPr id="25602" name="Slide Number Placeholder 3"/>
          <p:cNvSpPr txBox="1">
            <a:spLocks noGrp="1"/>
          </p:cNvSpPr>
          <p:nvPr/>
        </p:nvSpPr>
        <p:spPr bwMode="auto">
          <a:xfrm>
            <a:off x="3524250" y="8570913"/>
            <a:ext cx="2971800" cy="457200"/>
          </a:xfrm>
          <a:prstGeom prst="rect">
            <a:avLst/>
          </a:prstGeom>
          <a:noFill/>
          <a:ln w="9525">
            <a:noFill/>
            <a:miter lim="800000"/>
            <a:headEnd/>
            <a:tailEnd/>
          </a:ln>
        </p:spPr>
        <p:txBody>
          <a:bodyPr anchor="b">
            <a:prstTxWarp prst="textNoShape">
              <a:avLst/>
            </a:prstTxWarp>
          </a:bodyPr>
          <a:lstStyle/>
          <a:p>
            <a:pPr algn="r"/>
            <a:fld id="{99F13D1F-E6D1-EA45-A729-BF23A1EF9B7D}" type="slidenum">
              <a:rPr lang="en-US" sz="1000" b="1">
                <a:latin typeface="Arial Narrow" pitchFamily="-83" charset="0"/>
              </a:rPr>
              <a:pPr algn="r"/>
              <a:t>9</a:t>
            </a:fld>
            <a:endParaRPr lang="en-US" sz="1000" b="1">
              <a:latin typeface="Arial Narrow" pitchFamily="-83" charset="0"/>
            </a:endParaRPr>
          </a:p>
        </p:txBody>
      </p:sp>
      <p:sp>
        <p:nvSpPr>
          <p:cNvPr id="25603" name="Slide Image Placeholder 7"/>
          <p:cNvSpPr>
            <a:spLocks noGrp="1" noRot="1" noChangeAspect="1" noTextEdit="1"/>
          </p:cNvSpPr>
          <p:nvPr>
            <p:ph type="sldImg"/>
          </p:nvPr>
        </p:nvSpPr>
        <p:spPr bwMode="auto">
          <a:xfrm>
            <a:off x="1143000" y="479425"/>
            <a:ext cx="4572000" cy="3429000"/>
          </a:xfrm>
          <a:noFill/>
          <a:ln>
            <a:solidFill>
              <a:srgbClr val="000000"/>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7"/>
          <p:cNvSpPr>
            <a:spLocks noGrp="1"/>
          </p:cNvSpPr>
          <p:nvPr>
            <p:ph type="ftr" sz="quarter" idx="10"/>
          </p:nvPr>
        </p:nvSpPr>
        <p:spPr/>
        <p:txBody>
          <a:bodyPr/>
          <a:lstStyle>
            <a:lvl1pPr>
              <a:defRPr/>
            </a:lvl1pPr>
          </a:lstStyle>
          <a:p>
            <a:pPr>
              <a:defRPr/>
            </a:pPr>
            <a:r>
              <a:rPr lang="en-US"/>
              <a:t>| California Department of Education</a:t>
            </a:r>
          </a:p>
        </p:txBody>
      </p:sp>
      <p:sp>
        <p:nvSpPr>
          <p:cNvPr id="3" name="Slide Number Placeholder 8"/>
          <p:cNvSpPr>
            <a:spLocks noGrp="1"/>
          </p:cNvSpPr>
          <p:nvPr>
            <p:ph type="sldNum" sz="quarter" idx="11"/>
          </p:nvPr>
        </p:nvSpPr>
        <p:spPr/>
        <p:txBody>
          <a:bodyPr/>
          <a:lstStyle>
            <a:lvl1pPr>
              <a:defRPr/>
            </a:lvl1pPr>
          </a:lstStyle>
          <a:p>
            <a:fld id="{B2A9E8E1-BBB6-6F40-A44C-852957B4484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 id="2147483663" r:id="rId5"/>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Microsoft_Word_97_-_2003_Document2.doc"/></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2.emf"/><Relationship Id="rId4" Type="http://schemas.openxmlformats.org/officeDocument/2006/relationships/oleObject" Target="../embeddings/Microsoft_Word_97_-_2003_Document3.doc"/></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803"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776"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Microsoft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1012725"/>
            <a:ext cx="6781800" cy="968474"/>
          </a:xfrm>
        </p:spPr>
        <p:txBody>
          <a:bodyPr>
            <a:normAutofit fontScale="90000"/>
          </a:bodyPr>
          <a:lstStyle/>
          <a:p>
            <a:pPr algn="ctr"/>
            <a:r>
              <a:rPr lang="en-US" sz="4000" dirty="0">
                <a:latin typeface="Arial Narrow" pitchFamily="34" charset="0"/>
                <a:ea typeface="ＭＳ Ｐゴシック" charset="-128"/>
                <a:cs typeface="Arial" pitchFamily="34" charset="0"/>
              </a:rPr>
              <a:t>Kindergarten through Grade Twelve Standards for Mathematical Practice</a:t>
            </a:r>
            <a:endParaRPr lang="en-US" sz="6000" dirty="0" smtClean="0">
              <a:solidFill>
                <a:srgbClr val="0000FF"/>
              </a:solidFill>
            </a:endParaRP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2047600" y="2819400"/>
            <a:ext cx="6705600"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4800" b="1" dirty="0">
                <a:solidFill>
                  <a:schemeClr val="tx1"/>
                </a:solidFill>
                <a:latin typeface="Arial Narrow" pitchFamily="34" charset="0"/>
                <a:ea typeface="ＭＳ Ｐゴシック" charset="-128"/>
                <a:cs typeface="Arial" pitchFamily="34" charset="0"/>
              </a:rPr>
              <a:t>Unit 6:</a:t>
            </a:r>
          </a:p>
          <a:p>
            <a:pPr algn="ctr">
              <a:spcBef>
                <a:spcPct val="50000"/>
              </a:spcBef>
            </a:pPr>
            <a:r>
              <a:rPr lang="en-US" sz="4800" b="1" dirty="0">
                <a:solidFill>
                  <a:schemeClr val="tx1"/>
                </a:solidFill>
                <a:latin typeface="Arial Narrow" pitchFamily="34" charset="0"/>
                <a:ea typeface="ＭＳ Ｐゴシック" charset="-128"/>
                <a:cs typeface="Arial" pitchFamily="34" charset="0"/>
              </a:rPr>
              <a:t>Summary and Next Steps</a:t>
            </a: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4294967295"/>
          </p:nvPr>
        </p:nvSpPr>
        <p:spPr>
          <a:xfrm>
            <a:off x="339726" y="1466850"/>
            <a:ext cx="8547100" cy="4459288"/>
          </a:xfrm>
        </p:spPr>
        <p:txBody>
          <a:bodyPr>
            <a:normAutofit fontScale="92500" lnSpcReduction="10000"/>
          </a:bodyPr>
          <a:lstStyle/>
          <a:p>
            <a:pPr eaLnBrk="1" hangingPunct="1">
              <a:buFont typeface="Arial" pitchFamily="-83" charset="0"/>
              <a:buNone/>
            </a:pPr>
            <a:r>
              <a:rPr lang="en-US" dirty="0">
                <a:ea typeface="ＭＳ Ｐゴシック" pitchFamily="-83" charset="-128"/>
                <a:cs typeface="Arial Narrow"/>
              </a:rPr>
              <a:t>  </a:t>
            </a:r>
            <a:r>
              <a:rPr lang="en-US" dirty="0" smtClean="0">
                <a:ea typeface="ＭＳ Ｐゴシック" pitchFamily="-83" charset="-128"/>
                <a:cs typeface="Arial Narrow"/>
              </a:rPr>
              <a:t>Throughout </a:t>
            </a:r>
            <a:r>
              <a:rPr lang="en-US" dirty="0">
                <a:ea typeface="ＭＳ Ｐゴシック" pitchFamily="-83" charset="-128"/>
                <a:cs typeface="Arial Narrow"/>
              </a:rPr>
              <a:t>the module, purposeful teaching has </a:t>
            </a:r>
            <a:r>
              <a:rPr lang="en-US" dirty="0" smtClean="0">
                <a:ea typeface="ＭＳ Ｐゴシック" pitchFamily="-83" charset="-128"/>
                <a:cs typeface="Arial Narrow"/>
              </a:rPr>
              <a:t>been emphasized</a:t>
            </a:r>
            <a:r>
              <a:rPr lang="en-US" dirty="0">
                <a:ea typeface="ＭＳ Ｐゴシック" pitchFamily="-83" charset="-128"/>
                <a:cs typeface="Arial Narrow"/>
              </a:rPr>
              <a:t>; particularly the type of teaching that would increase students</a:t>
            </a:r>
            <a:r>
              <a:rPr lang="ja-JP" altLang="en-US" dirty="0" smtClean="0">
                <a:ea typeface="ＭＳ Ｐゴシック" pitchFamily="-83" charset="-128"/>
                <a:cs typeface="Arial Narrow"/>
              </a:rPr>
              <a:t>’</a:t>
            </a:r>
            <a:r>
              <a:rPr lang="en-US" altLang="ja-JP" dirty="0" smtClean="0">
                <a:ea typeface="ＭＳ Ｐゴシック" pitchFamily="-83" charset="-128"/>
                <a:cs typeface="Arial Narrow"/>
              </a:rPr>
              <a:t>use </a:t>
            </a:r>
            <a:r>
              <a:rPr lang="en-US" altLang="ja-JP" dirty="0">
                <a:ea typeface="ＭＳ Ｐゴシック" pitchFamily="-83" charset="-128"/>
                <a:cs typeface="Arial Narrow"/>
              </a:rPr>
              <a:t>of the SMP.  </a:t>
            </a:r>
            <a:endParaRPr lang="en-US" altLang="ja-JP" dirty="0" smtClean="0">
              <a:ea typeface="ＭＳ Ｐゴシック" pitchFamily="-83" charset="-128"/>
              <a:cs typeface="Arial Narrow"/>
            </a:endParaRPr>
          </a:p>
          <a:p>
            <a:pPr eaLnBrk="1" hangingPunct="1">
              <a:buFont typeface="Arial" pitchFamily="-83" charset="0"/>
              <a:buNone/>
            </a:pPr>
            <a:endParaRPr lang="en-US" altLang="ja-JP" dirty="0" smtClean="0">
              <a:ea typeface="ＭＳ Ｐゴシック" pitchFamily="-83" charset="-128"/>
              <a:cs typeface="Arial Narrow"/>
            </a:endParaRPr>
          </a:p>
          <a:p>
            <a:pPr eaLnBrk="1" hangingPunct="1">
              <a:buFont typeface="Arial" pitchFamily="-83" charset="0"/>
              <a:buNone/>
            </a:pPr>
            <a:r>
              <a:rPr lang="en-US" altLang="ja-JP" dirty="0" smtClean="0">
                <a:ea typeface="ＭＳ Ｐゴシック" pitchFamily="-83" charset="-128"/>
                <a:cs typeface="Arial Narrow"/>
              </a:rPr>
              <a:t>Incorporating </a:t>
            </a:r>
            <a:r>
              <a:rPr lang="en-US" altLang="ja-JP" dirty="0">
                <a:ea typeface="ＭＳ Ｐゴシック" pitchFamily="-83" charset="-128"/>
                <a:cs typeface="Arial Narrow"/>
              </a:rPr>
              <a:t>effective strategies and ensuring students are engaged in learning requires thoughtful planning.</a:t>
            </a:r>
            <a:r>
              <a:rPr lang="en-US" altLang="ja-JP" dirty="0" smtClean="0">
                <a:ea typeface="ＭＳ Ｐゴシック" pitchFamily="-83" charset="-128"/>
                <a:cs typeface="Arial Narrow"/>
              </a:rPr>
              <a:t> </a:t>
            </a:r>
          </a:p>
          <a:p>
            <a:pPr algn="ctr" eaLnBrk="1" hangingPunct="1">
              <a:buFont typeface="Arial" pitchFamily="-83" charset="0"/>
              <a:buNone/>
            </a:pPr>
            <a:r>
              <a:rPr lang="en-US" i="1" dirty="0" smtClean="0">
                <a:ea typeface="ＭＳ Ｐゴシック" pitchFamily="-83" charset="-128"/>
                <a:cs typeface="Arial Narrow"/>
              </a:rPr>
              <a:t>	</a:t>
            </a:r>
          </a:p>
          <a:p>
            <a:pPr algn="ctr" eaLnBrk="1" hangingPunct="1">
              <a:buFont typeface="Arial" pitchFamily="-83" charset="0"/>
              <a:buNone/>
            </a:pPr>
            <a:r>
              <a:rPr lang="en-US" b="1" i="1" dirty="0" smtClean="0">
                <a:ea typeface="ＭＳ Ｐゴシック" pitchFamily="-83" charset="-128"/>
                <a:cs typeface="Arial Narrow"/>
              </a:rPr>
              <a:t>How </a:t>
            </a:r>
            <a:r>
              <a:rPr lang="en-US" b="1" i="1" dirty="0">
                <a:ea typeface="ＭＳ Ｐゴシック" pitchFamily="-83" charset="-128"/>
                <a:cs typeface="Arial Narrow"/>
              </a:rPr>
              <a:t>will you take what you learned into </a:t>
            </a:r>
            <a:endParaRPr lang="en-US" b="1" i="1" dirty="0" smtClean="0">
              <a:ea typeface="ＭＳ Ｐゴシック" pitchFamily="-83" charset="-128"/>
              <a:cs typeface="Arial Narrow"/>
            </a:endParaRPr>
          </a:p>
          <a:p>
            <a:pPr algn="ctr" eaLnBrk="1" hangingPunct="1">
              <a:buFont typeface="Arial" pitchFamily="-83" charset="0"/>
              <a:buNone/>
            </a:pPr>
            <a:r>
              <a:rPr lang="en-US" b="1" i="1" dirty="0" smtClean="0">
                <a:ea typeface="ＭＳ Ｐゴシック" pitchFamily="-83" charset="-128"/>
                <a:cs typeface="Arial Narrow"/>
              </a:rPr>
              <a:t>your classroom</a:t>
            </a:r>
            <a:r>
              <a:rPr lang="en-US" b="1" i="1" dirty="0">
                <a:ea typeface="ＭＳ Ｐゴシック" pitchFamily="-83" charset="-128"/>
                <a:cs typeface="Arial Narrow"/>
              </a:rPr>
              <a:t>?</a:t>
            </a:r>
          </a:p>
          <a:p>
            <a:pPr eaLnBrk="1" hangingPunct="1"/>
            <a:endParaRPr lang="en-US" dirty="0">
              <a:ea typeface="ＭＳ Ｐゴシック" pitchFamily="-83" charset="-128"/>
              <a:cs typeface="Arial Narrow"/>
            </a:endParaRPr>
          </a:p>
        </p:txBody>
      </p:sp>
      <p:sp>
        <p:nvSpPr>
          <p:cNvPr id="26626"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4F9B176F-B50B-8049-A445-EBC1AB6E9B99}" type="slidenum">
              <a:rPr lang="en-US" sz="1200" b="1"/>
              <a:pPr algn="r"/>
              <a:t>10</a:t>
            </a:fld>
            <a:endParaRPr lang="en-US" sz="1200" b="1"/>
          </a:p>
        </p:txBody>
      </p:sp>
      <p:sp>
        <p:nvSpPr>
          <p:cNvPr id="26627"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graphicFrame>
        <p:nvGraphicFramePr>
          <p:cNvPr id="26628" name="Object 5"/>
          <p:cNvGraphicFramePr>
            <a:graphicFrameLocks noChangeAspect="1"/>
          </p:cNvGraphicFramePr>
          <p:nvPr/>
        </p:nvGraphicFramePr>
        <p:xfrm>
          <a:off x="339725" y="-28575"/>
          <a:ext cx="3419475" cy="1349375"/>
        </p:xfrm>
        <a:graphic>
          <a:graphicData uri="http://schemas.openxmlformats.org/presentationml/2006/ole">
            <mc:AlternateContent xmlns:mc="http://schemas.openxmlformats.org/markup-compatibility/2006">
              <mc:Choice xmlns:v="urn:schemas-microsoft-com:vml" Requires="v">
                <p:oleObj spid="_x0000_s31753" name="Document" r:id="rId4" imgW="1600200" imgH="685800" progId="Word.Document.8">
                  <p:embed/>
                </p:oleObj>
              </mc:Choice>
              <mc:Fallback>
                <p:oleObj name="Document" r:id="rId4" imgW="1600200" imgH="685800"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28575"/>
                        <a:ext cx="3419475" cy="134937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 name="Title 1"/>
          <p:cNvSpPr txBox="1">
            <a:spLocks/>
          </p:cNvSpPr>
          <p:nvPr/>
        </p:nvSpPr>
        <p:spPr>
          <a:xfrm>
            <a:off x="457200" y="71113"/>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Arial Narrow" pitchFamily="-83" charset="0"/>
                <a:ea typeface="ＭＳ Ｐゴシック" pitchFamily="-83" charset="-128"/>
                <a:cs typeface="+mj-cs"/>
              </a:rPr>
              <a:t>Reflection and Implementation</a:t>
            </a:r>
            <a:endParaRPr kumimoji="0" lang="en-US" sz="4400" b="1" i="0" u="none" strike="noStrike" kern="1200" cap="none" spc="0" normalizeH="0" baseline="0" noProof="0" dirty="0">
              <a:ln>
                <a:noFill/>
              </a:ln>
              <a:solidFill>
                <a:schemeClr val="tx1"/>
              </a:solidFill>
              <a:effectLst/>
              <a:uLnTx/>
              <a:uFillTx/>
              <a:latin typeface="Arial Narrow" pitchFamily="-83" charset="0"/>
              <a:ea typeface="ＭＳ Ｐゴシック" pitchFamily="-83" charset="-128"/>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idx="4294967295"/>
          </p:nvPr>
        </p:nvSpPr>
        <p:spPr/>
        <p:txBody>
          <a:bodyPr/>
          <a:lstStyle/>
          <a:p>
            <a:pPr algn="ctr" eaLnBrk="1" hangingPunct="1"/>
            <a:r>
              <a:rPr lang="en-US" dirty="0">
                <a:latin typeface="Arial Narrow" pitchFamily="-83" charset="0"/>
                <a:ea typeface="ＭＳ Ｐゴシック" pitchFamily="-83" charset="-128"/>
              </a:rPr>
              <a:t>Taking Action: Planning Next Steps</a:t>
            </a:r>
          </a:p>
        </p:txBody>
      </p:sp>
      <p:sp>
        <p:nvSpPr>
          <p:cNvPr id="28674" name="Content Placeholder 2"/>
          <p:cNvSpPr>
            <a:spLocks noGrp="1"/>
          </p:cNvSpPr>
          <p:nvPr>
            <p:ph idx="4294967295"/>
          </p:nvPr>
        </p:nvSpPr>
        <p:spPr>
          <a:xfrm>
            <a:off x="457200" y="1612900"/>
            <a:ext cx="8229600" cy="4581525"/>
          </a:xfrm>
        </p:spPr>
        <p:txBody>
          <a:bodyPr>
            <a:normAutofit fontScale="92500" lnSpcReduction="20000"/>
          </a:bodyPr>
          <a:lstStyle/>
          <a:p>
            <a:pPr eaLnBrk="1" hangingPunct="1">
              <a:buFont typeface="Arial" pitchFamily="-83" charset="0"/>
              <a:buNone/>
            </a:pPr>
            <a:endParaRPr lang="en-US" dirty="0">
              <a:ea typeface="ＭＳ Ｐゴシック" pitchFamily="-83" charset="-128"/>
              <a:cs typeface="Arial Narrow"/>
            </a:endParaRPr>
          </a:p>
          <a:p>
            <a:r>
              <a:rPr lang="en-US" sz="3600" dirty="0">
                <a:ea typeface="ＭＳ Ｐゴシック" pitchFamily="-83" charset="-128"/>
                <a:cs typeface="Arial Narrow"/>
              </a:rPr>
              <a:t>Retake the Self-Reflection Survey you completed in Unit </a:t>
            </a:r>
            <a:r>
              <a:rPr lang="en-US" sz="3600" dirty="0" smtClean="0">
                <a:ea typeface="ＭＳ Ｐゴシック" pitchFamily="-83" charset="-128"/>
                <a:cs typeface="Arial Narrow"/>
              </a:rPr>
              <a:t>1 </a:t>
            </a:r>
            <a:r>
              <a:rPr lang="en-US" sz="3600" b="1" dirty="0">
                <a:latin typeface="Arial" pitchFamily="-83" charset="0"/>
              </a:rPr>
              <a:t>(Handout </a:t>
            </a:r>
            <a:r>
              <a:rPr lang="en-US" sz="3600" b="1" dirty="0" smtClean="0">
                <a:latin typeface="Arial" pitchFamily="-83" charset="0"/>
              </a:rPr>
              <a:t>6.1.1)</a:t>
            </a:r>
            <a:r>
              <a:rPr lang="en-US" sz="3600" dirty="0" smtClean="0">
                <a:ea typeface="ＭＳ Ｐゴシック" pitchFamily="-83" charset="-128"/>
                <a:cs typeface="Arial Narrow"/>
              </a:rPr>
              <a:t>.</a:t>
            </a:r>
            <a:endParaRPr lang="en-US" sz="3600" dirty="0" smtClean="0">
              <a:ea typeface="ＭＳ Ｐゴシック" pitchFamily="-83" charset="-128"/>
              <a:cs typeface="Arial Narrow"/>
            </a:endParaRPr>
          </a:p>
          <a:p>
            <a:endParaRPr lang="en-US" sz="3600" dirty="0">
              <a:ea typeface="ＭＳ Ｐゴシック" pitchFamily="-83" charset="-128"/>
              <a:cs typeface="Arial Narrow"/>
            </a:endParaRPr>
          </a:p>
          <a:p>
            <a:r>
              <a:rPr lang="en-US" sz="3600" dirty="0">
                <a:ea typeface="ＭＳ Ｐゴシック" pitchFamily="-83" charset="-128"/>
                <a:cs typeface="Arial Narrow"/>
              </a:rPr>
              <a:t>Compare your responses to the initial </a:t>
            </a:r>
            <a:r>
              <a:rPr lang="en-US" sz="3600" dirty="0" smtClean="0">
                <a:ea typeface="ＭＳ Ｐゴシック" pitchFamily="-83" charset="-128"/>
                <a:cs typeface="Arial Narrow"/>
              </a:rPr>
              <a:t>survey </a:t>
            </a:r>
            <a:r>
              <a:rPr lang="en-US" sz="3600" b="1" dirty="0">
                <a:latin typeface="Arial" pitchFamily="-83" charset="0"/>
              </a:rPr>
              <a:t>(Handout 1.2.4)</a:t>
            </a:r>
            <a:r>
              <a:rPr lang="en-US" sz="3600" dirty="0" smtClean="0">
                <a:ea typeface="ＭＳ Ｐゴシック" pitchFamily="-83" charset="-128"/>
                <a:cs typeface="Arial Narrow"/>
              </a:rPr>
              <a:t>.</a:t>
            </a:r>
            <a:endParaRPr lang="en-US" sz="3600" dirty="0">
              <a:ea typeface="ＭＳ Ｐゴシック" pitchFamily="-83" charset="-128"/>
              <a:cs typeface="Arial Narrow"/>
            </a:endParaRPr>
          </a:p>
          <a:p>
            <a:pPr eaLnBrk="1" hangingPunct="1">
              <a:buFont typeface="Arial" pitchFamily="-83" charset="0"/>
              <a:buNone/>
            </a:pPr>
            <a:r>
              <a:rPr lang="en-US" sz="3600" dirty="0">
                <a:ea typeface="ＭＳ Ｐゴシック" pitchFamily="-83" charset="-128"/>
                <a:cs typeface="Arial Narrow"/>
              </a:rPr>
              <a:t>   </a:t>
            </a:r>
          </a:p>
          <a:p>
            <a:pPr algn="ctr" eaLnBrk="1" hangingPunct="1">
              <a:buFont typeface="Arial" pitchFamily="-83" charset="0"/>
              <a:buNone/>
            </a:pPr>
            <a:r>
              <a:rPr lang="en-US" dirty="0">
                <a:ea typeface="ＭＳ Ｐゴシック" pitchFamily="-83" charset="-128"/>
                <a:cs typeface="Arial Narrow"/>
              </a:rPr>
              <a:t>  </a:t>
            </a:r>
            <a:r>
              <a:rPr lang="en-US" dirty="0" smtClean="0">
                <a:ea typeface="ＭＳ Ｐゴシック" pitchFamily="-83" charset="-128"/>
                <a:cs typeface="Arial Narrow"/>
              </a:rPr>
              <a:t> </a:t>
            </a:r>
            <a:r>
              <a:rPr lang="en-US" b="1" i="1" dirty="0" smtClean="0">
                <a:ea typeface="ＭＳ Ｐゴシック" pitchFamily="-83" charset="-128"/>
                <a:cs typeface="Arial Narrow"/>
              </a:rPr>
              <a:t>How has </a:t>
            </a:r>
            <a:r>
              <a:rPr lang="en-US" b="1" i="1" dirty="0">
                <a:ea typeface="ＭＳ Ｐゴシック" pitchFamily="-83" charset="-128"/>
                <a:cs typeface="Arial Narrow"/>
              </a:rPr>
              <a:t>your confidence in your ability to implement the SMP increased</a:t>
            </a:r>
            <a:r>
              <a:rPr lang="en-US" b="1" i="1" dirty="0" smtClean="0">
                <a:ea typeface="ＭＳ Ｐゴシック" pitchFamily="-83" charset="-128"/>
                <a:cs typeface="Arial Narrow"/>
              </a:rPr>
              <a:t>? Be specific.</a:t>
            </a:r>
          </a:p>
          <a:p>
            <a:pPr eaLnBrk="1" hangingPunct="1">
              <a:buFont typeface="Arial" pitchFamily="-83" charset="0"/>
              <a:buNone/>
            </a:pPr>
            <a:r>
              <a:rPr lang="en-US" dirty="0">
                <a:ea typeface="ＭＳ Ｐゴシック" pitchFamily="-83" charset="-128"/>
                <a:cs typeface="Arial Narrow"/>
              </a:rPr>
              <a:t>  </a:t>
            </a:r>
          </a:p>
        </p:txBody>
      </p:sp>
      <p:sp>
        <p:nvSpPr>
          <p:cNvPr id="28675"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82C0C5C2-F6F7-9A44-A3D9-2B71C7298A75}" type="slidenum">
              <a:rPr lang="en-US" sz="1200" b="1"/>
              <a:pPr algn="r"/>
              <a:t>11</a:t>
            </a:fld>
            <a:endParaRPr lang="en-US" sz="1200" b="1"/>
          </a:p>
        </p:txBody>
      </p:sp>
      <p:sp>
        <p:nvSpPr>
          <p:cNvPr id="28676"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4294967295"/>
          </p:nvPr>
        </p:nvSpPr>
        <p:spPr>
          <a:xfrm>
            <a:off x="457199" y="1663699"/>
            <a:ext cx="8229601" cy="4822825"/>
          </a:xfrm>
        </p:spPr>
        <p:txBody>
          <a:bodyPr>
            <a:normAutofit fontScale="92500" lnSpcReduction="10000"/>
          </a:bodyPr>
          <a:lstStyle/>
          <a:p>
            <a:pPr marL="342900" lvl="2" indent="-342900" eaLnBrk="1" hangingPunct="1">
              <a:spcAft>
                <a:spcPts val="1800"/>
              </a:spcAft>
            </a:pPr>
            <a:r>
              <a:rPr lang="en-US" sz="3200" dirty="0">
                <a:ea typeface="ＭＳ Ｐゴシック" pitchFamily="-83" charset="-128"/>
                <a:cs typeface="Arial Narrow"/>
              </a:rPr>
              <a:t>How will you ensure all students, including English learners, students with special needs, underperforming, and advanced students are engaged in the SMP throughout the school year</a:t>
            </a:r>
            <a:r>
              <a:rPr lang="en-US" sz="3200" dirty="0" smtClean="0">
                <a:ea typeface="ＭＳ Ｐゴシック" pitchFamily="-83" charset="-128"/>
                <a:cs typeface="Arial Narrow"/>
              </a:rPr>
              <a:t>?</a:t>
            </a:r>
          </a:p>
          <a:p>
            <a:pPr marL="342900" lvl="2" indent="-342900" eaLnBrk="1" hangingPunct="1">
              <a:spcAft>
                <a:spcPts val="1800"/>
              </a:spcAft>
            </a:pPr>
            <a:r>
              <a:rPr lang="en-US" sz="3200" dirty="0">
                <a:ea typeface="ＭＳ Ｐゴシック" pitchFamily="-83" charset="-128"/>
                <a:cs typeface="Arial Narrow"/>
              </a:rPr>
              <a:t>What immediate changes can you make in your classroom to provide students opportunities to practice the SMP</a:t>
            </a:r>
            <a:r>
              <a:rPr lang="en-US" sz="3200" dirty="0" smtClean="0">
                <a:ea typeface="ＭＳ Ｐゴシック" pitchFamily="-83" charset="-128"/>
                <a:cs typeface="Arial Narrow"/>
              </a:rPr>
              <a:t>?</a:t>
            </a:r>
          </a:p>
          <a:p>
            <a:pPr marL="342900" lvl="2" indent="-342900" eaLnBrk="1" hangingPunct="1">
              <a:spcAft>
                <a:spcPts val="1800"/>
              </a:spcAft>
            </a:pPr>
            <a:r>
              <a:rPr lang="en-US" sz="3200" dirty="0">
                <a:ea typeface="ＭＳ Ｐゴシック" pitchFamily="-83" charset="-128"/>
                <a:cs typeface="Arial Narrow"/>
              </a:rPr>
              <a:t>How can you incorporate 21</a:t>
            </a:r>
            <a:r>
              <a:rPr lang="en-US" sz="3200" baseline="30000" dirty="0">
                <a:ea typeface="ＭＳ Ｐゴシック" pitchFamily="-83" charset="-128"/>
                <a:cs typeface="Arial Narrow"/>
              </a:rPr>
              <a:t>st</a:t>
            </a:r>
            <a:r>
              <a:rPr lang="en-US" sz="3200" dirty="0">
                <a:ea typeface="ＭＳ Ｐゴシック" pitchFamily="-83" charset="-128"/>
                <a:cs typeface="Arial Narrow"/>
              </a:rPr>
              <a:t> Century Skills as you begin to implement the SMP?</a:t>
            </a:r>
          </a:p>
          <a:p>
            <a:pPr eaLnBrk="1" hangingPunct="1">
              <a:spcAft>
                <a:spcPts val="1800"/>
              </a:spcAft>
            </a:pPr>
            <a:endParaRPr lang="en-US" sz="2800" dirty="0">
              <a:ea typeface="ＭＳ Ｐゴシック" pitchFamily="-83" charset="-128"/>
              <a:cs typeface="Arial Narrow"/>
            </a:endParaRPr>
          </a:p>
        </p:txBody>
      </p:sp>
      <p:sp>
        <p:nvSpPr>
          <p:cNvPr id="30722"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62805DDC-7CED-9241-BF14-8DD1E00429B0}" type="slidenum">
              <a:rPr lang="en-US" sz="1200" b="1"/>
              <a:pPr algn="r"/>
              <a:t>12</a:t>
            </a:fld>
            <a:endParaRPr lang="en-US" sz="1200" b="1"/>
          </a:p>
        </p:txBody>
      </p:sp>
      <p:sp>
        <p:nvSpPr>
          <p:cNvPr id="30723"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graphicFrame>
        <p:nvGraphicFramePr>
          <p:cNvPr id="30724" name="Object 5"/>
          <p:cNvGraphicFramePr>
            <a:graphicFrameLocks noChangeAspect="1"/>
          </p:cNvGraphicFramePr>
          <p:nvPr/>
        </p:nvGraphicFramePr>
        <p:xfrm>
          <a:off x="339725" y="-28575"/>
          <a:ext cx="3419475" cy="1349375"/>
        </p:xfrm>
        <a:graphic>
          <a:graphicData uri="http://schemas.openxmlformats.org/presentationml/2006/ole">
            <mc:AlternateContent xmlns:mc="http://schemas.openxmlformats.org/markup-compatibility/2006">
              <mc:Choice xmlns:v="urn:schemas-microsoft-com:vml" Requires="v">
                <p:oleObj spid="_x0000_s35849" name="Document" r:id="rId4" imgW="1600200" imgH="685800" progId="Word.Document.8">
                  <p:embed/>
                </p:oleObj>
              </mc:Choice>
              <mc:Fallback>
                <p:oleObj name="Document" r:id="rId4" imgW="1600200" imgH="685800"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28575"/>
                        <a:ext cx="3419475" cy="134937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 name="Title 1"/>
          <p:cNvSpPr txBox="1">
            <a:spLocks/>
          </p:cNvSpPr>
          <p:nvPr/>
        </p:nvSpPr>
        <p:spPr>
          <a:xfrm>
            <a:off x="457200" y="71113"/>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Arial Narrow" pitchFamily="-83" charset="0"/>
                <a:ea typeface="ＭＳ Ｐゴシック" pitchFamily="-83" charset="-128"/>
                <a:cs typeface="+mj-cs"/>
              </a:rPr>
              <a:t>Taking Action: Planning Next Steps</a:t>
            </a:r>
            <a:endParaRPr kumimoji="0" lang="en-US" sz="4400" b="1" i="0" u="none" strike="noStrike" kern="1200" cap="none" spc="0" normalizeH="0" baseline="0" noProof="0" dirty="0">
              <a:ln>
                <a:noFill/>
              </a:ln>
              <a:solidFill>
                <a:schemeClr val="tx1"/>
              </a:solidFill>
              <a:effectLst/>
              <a:uLnTx/>
              <a:uFillTx/>
              <a:latin typeface="Arial Narrow" pitchFamily="-83" charset="0"/>
              <a:ea typeface="ＭＳ Ｐゴシック" pitchFamily="-83" charset="-128"/>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lstStyle/>
          <a:p>
            <a:pPr algn="ctr" eaLnBrk="1" hangingPunct="1"/>
            <a:r>
              <a:rPr lang="en-US" dirty="0" smtClean="0">
                <a:latin typeface="Arial Narrow" pitchFamily="-83" charset="0"/>
                <a:ea typeface="ＭＳ Ｐゴシック" pitchFamily="-83" charset="-128"/>
              </a:rPr>
              <a:t>Post-Assessment</a:t>
            </a:r>
            <a:endParaRPr lang="en-US" dirty="0">
              <a:latin typeface="Arial Narrow" pitchFamily="-83" charset="0"/>
              <a:ea typeface="ＭＳ Ｐゴシック" pitchFamily="-83" charset="-128"/>
            </a:endParaRPr>
          </a:p>
        </p:txBody>
      </p:sp>
      <p:sp>
        <p:nvSpPr>
          <p:cNvPr id="32770" name="Content Placeholder 2"/>
          <p:cNvSpPr>
            <a:spLocks noGrp="1"/>
          </p:cNvSpPr>
          <p:nvPr>
            <p:ph idx="4294967295"/>
          </p:nvPr>
        </p:nvSpPr>
        <p:spPr>
          <a:xfrm>
            <a:off x="457200" y="1651000"/>
            <a:ext cx="8229600" cy="4822825"/>
          </a:xfrm>
        </p:spPr>
        <p:txBody>
          <a:bodyPr/>
          <a:lstStyle/>
          <a:p>
            <a:pPr>
              <a:buNone/>
            </a:pPr>
            <a:r>
              <a:rPr lang="en-US" sz="3600" dirty="0" smtClean="0">
                <a:latin typeface="Arial" pitchFamily="-83" charset="0"/>
              </a:rPr>
              <a:t>	Complete the Post-Assessment </a:t>
            </a:r>
            <a:r>
              <a:rPr lang="en-US" sz="3600" b="1" dirty="0">
                <a:latin typeface="Arial" pitchFamily="-83" charset="0"/>
              </a:rPr>
              <a:t>(Handout 6.1.2</a:t>
            </a:r>
            <a:r>
              <a:rPr lang="en-US" sz="3600" b="1" dirty="0" smtClean="0">
                <a:latin typeface="Arial" pitchFamily="-83" charset="0"/>
              </a:rPr>
              <a:t>)</a:t>
            </a:r>
          </a:p>
          <a:p>
            <a:pPr>
              <a:buNone/>
            </a:pPr>
            <a:endParaRPr lang="en-US" sz="3600" b="1" dirty="0">
              <a:latin typeface="Arial" pitchFamily="-83" charset="0"/>
              <a:ea typeface="ＭＳ Ｐゴシック" pitchFamily="-83" charset="-128"/>
              <a:cs typeface="Arial Narrow"/>
            </a:endParaRPr>
          </a:p>
          <a:p>
            <a:r>
              <a:rPr lang="en-US" sz="3400" dirty="0">
                <a:latin typeface="Arial" pitchFamily="-83" charset="0"/>
              </a:rPr>
              <a:t>Compare your results to the Pre-Assessment that you took in Unit 1 </a:t>
            </a:r>
            <a:r>
              <a:rPr lang="en-US" sz="3400" b="1" dirty="0" smtClean="0">
                <a:latin typeface="Arial" pitchFamily="-83" charset="0"/>
                <a:ea typeface="ＭＳ Ｐゴシック" pitchFamily="-83" charset="-128"/>
                <a:cs typeface="Arial Narrow"/>
              </a:rPr>
              <a:t>(Handout 1.0)</a:t>
            </a:r>
            <a:endParaRPr lang="en-US" sz="3400" dirty="0">
              <a:ea typeface="ＭＳ Ｐゴシック" pitchFamily="-83" charset="-128"/>
              <a:cs typeface="Arial Narrow"/>
            </a:endParaRPr>
          </a:p>
        </p:txBody>
      </p:sp>
      <p:sp>
        <p:nvSpPr>
          <p:cNvPr id="32771"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6CF35572-A472-2949-A87A-18592524F7D4}" type="slidenum">
              <a:rPr lang="en-US" sz="1200" b="1"/>
              <a:pPr algn="r"/>
              <a:t>13</a:t>
            </a:fld>
            <a:endParaRPr lang="en-US" sz="1200" b="1"/>
          </a:p>
        </p:txBody>
      </p:sp>
      <p:sp>
        <p:nvSpPr>
          <p:cNvPr id="32772"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idx="4294967295"/>
          </p:nvPr>
        </p:nvSpPr>
        <p:spPr/>
        <p:txBody>
          <a:bodyPr/>
          <a:lstStyle/>
          <a:p>
            <a:pPr algn="ctr" eaLnBrk="1" hangingPunct="1"/>
            <a:r>
              <a:rPr lang="en-US" dirty="0">
                <a:latin typeface="Arial Narrow" pitchFamily="-83" charset="0"/>
                <a:ea typeface="ＭＳ Ｐゴシック" pitchFamily="-83" charset="-128"/>
              </a:rPr>
              <a:t>Closure</a:t>
            </a:r>
          </a:p>
        </p:txBody>
      </p:sp>
      <p:sp>
        <p:nvSpPr>
          <p:cNvPr id="34818" name="Content Placeholder 2"/>
          <p:cNvSpPr>
            <a:spLocks noGrp="1"/>
          </p:cNvSpPr>
          <p:nvPr>
            <p:ph idx="4294967295"/>
          </p:nvPr>
        </p:nvSpPr>
        <p:spPr>
          <a:xfrm>
            <a:off x="457200" y="1612900"/>
            <a:ext cx="8229600" cy="4581525"/>
          </a:xfrm>
        </p:spPr>
        <p:txBody>
          <a:bodyPr/>
          <a:lstStyle/>
          <a:p>
            <a:pPr eaLnBrk="1" hangingPunct="1">
              <a:buFont typeface="Arial" pitchFamily="-83" charset="0"/>
              <a:buNone/>
            </a:pPr>
            <a:r>
              <a:rPr lang="en-US" dirty="0">
                <a:ea typeface="ＭＳ Ｐゴシック" pitchFamily="-83" charset="-128"/>
                <a:cs typeface="Arial Narrow"/>
              </a:rPr>
              <a:t>   This module was designed to develop and enhance your understanding of the SMP, as well as provide you with meaningful experiences in how these practices can be implemented in your classroom. </a:t>
            </a:r>
            <a:endParaRPr lang="en-US" dirty="0" smtClean="0">
              <a:ea typeface="ＭＳ Ｐゴシック" pitchFamily="-83" charset="-128"/>
              <a:cs typeface="Arial Narrow"/>
            </a:endParaRPr>
          </a:p>
          <a:p>
            <a:pPr eaLnBrk="1" hangingPunct="1">
              <a:buFont typeface="Arial" pitchFamily="-83" charset="0"/>
              <a:buNone/>
            </a:pPr>
            <a:endParaRPr lang="en-US" dirty="0">
              <a:ea typeface="ＭＳ Ｐゴシック" pitchFamily="-83" charset="-128"/>
              <a:cs typeface="Arial Narrow"/>
            </a:endParaRPr>
          </a:p>
          <a:p>
            <a:pPr eaLnBrk="1" hangingPunct="1">
              <a:buFont typeface="Arial" pitchFamily="-83" charset="0"/>
              <a:buNone/>
            </a:pPr>
            <a:r>
              <a:rPr lang="en-US" dirty="0" smtClean="0">
                <a:ea typeface="ＭＳ Ｐゴシック" pitchFamily="-83" charset="-128"/>
                <a:cs typeface="Arial Narrow"/>
              </a:rPr>
              <a:t>	As </a:t>
            </a:r>
            <a:r>
              <a:rPr lang="en-US" dirty="0">
                <a:ea typeface="ＭＳ Ｐゴシック" pitchFamily="-83" charset="-128"/>
                <a:cs typeface="Arial Narrow"/>
              </a:rPr>
              <a:t>you begin planning instruction for the future, you may find that you have new questions and want more information.  </a:t>
            </a:r>
          </a:p>
          <a:p>
            <a:pPr eaLnBrk="1" hangingPunct="1">
              <a:buFont typeface="Arial" pitchFamily="-83" charset="0"/>
              <a:buNone/>
            </a:pPr>
            <a:endParaRPr lang="en-US" dirty="0">
              <a:ea typeface="ＭＳ Ｐゴシック" pitchFamily="-83" charset="-128"/>
              <a:cs typeface="Arial Narrow"/>
            </a:endParaRPr>
          </a:p>
        </p:txBody>
      </p:sp>
      <p:sp>
        <p:nvSpPr>
          <p:cNvPr id="34819"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33ADCC78-53F4-594B-93EA-10C7FC88A5F1}" type="slidenum">
              <a:rPr lang="en-US" sz="1200" b="1"/>
              <a:pPr algn="r"/>
              <a:t>14</a:t>
            </a:fld>
            <a:endParaRPr lang="en-US" sz="1200" b="1"/>
          </a:p>
        </p:txBody>
      </p:sp>
      <p:sp>
        <p:nvSpPr>
          <p:cNvPr id="34820"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a:lstStyle/>
          <a:p>
            <a:pPr algn="ctr" eaLnBrk="1" hangingPunct="1"/>
            <a:r>
              <a:rPr lang="en-US" dirty="0">
                <a:latin typeface="Arial Narrow" pitchFamily="-83" charset="0"/>
                <a:ea typeface="ＭＳ Ｐゴシック" pitchFamily="-83" charset="-128"/>
              </a:rPr>
              <a:t>Closure</a:t>
            </a:r>
          </a:p>
        </p:txBody>
      </p:sp>
      <p:sp>
        <p:nvSpPr>
          <p:cNvPr id="36866" name="Content Placeholder 2"/>
          <p:cNvSpPr>
            <a:spLocks noGrp="1"/>
          </p:cNvSpPr>
          <p:nvPr>
            <p:ph idx="4294967295"/>
          </p:nvPr>
        </p:nvSpPr>
        <p:spPr>
          <a:xfrm>
            <a:off x="457200" y="1587500"/>
            <a:ext cx="8686800" cy="4606925"/>
          </a:xfrm>
        </p:spPr>
        <p:txBody>
          <a:bodyPr/>
          <a:lstStyle/>
          <a:p>
            <a:pPr eaLnBrk="1" hangingPunct="1">
              <a:spcAft>
                <a:spcPts val="1200"/>
              </a:spcAft>
            </a:pPr>
            <a:r>
              <a:rPr lang="en-US" sz="3000" dirty="0">
                <a:ea typeface="ＭＳ Ｐゴシック" pitchFamily="-83" charset="-128"/>
                <a:cs typeface="Arial Narrow"/>
              </a:rPr>
              <a:t>Think about how you can engage with colleagues to share your learning and build collaborations to learn together. </a:t>
            </a:r>
            <a:endParaRPr lang="en-US" sz="3000" dirty="0" smtClean="0">
              <a:ea typeface="ＭＳ Ｐゴシック" pitchFamily="-83" charset="-128"/>
              <a:cs typeface="Arial Narrow"/>
            </a:endParaRPr>
          </a:p>
          <a:p>
            <a:pPr lvl="1">
              <a:spcAft>
                <a:spcPts val="1200"/>
              </a:spcAft>
            </a:pPr>
            <a:r>
              <a:rPr lang="en-US" dirty="0" smtClean="0">
                <a:ea typeface="ＭＳ Ｐゴシック" pitchFamily="-83" charset="-128"/>
                <a:cs typeface="Arial Narrow"/>
              </a:rPr>
              <a:t>What </a:t>
            </a:r>
            <a:r>
              <a:rPr lang="en-US" dirty="0">
                <a:ea typeface="ＭＳ Ｐゴシック" pitchFamily="-83" charset="-128"/>
                <a:cs typeface="Arial Narrow"/>
              </a:rPr>
              <a:t>support do you need?  </a:t>
            </a:r>
            <a:endParaRPr lang="en-US" dirty="0" smtClean="0">
              <a:ea typeface="ＭＳ Ｐゴシック" pitchFamily="-83" charset="-128"/>
              <a:cs typeface="Arial Narrow"/>
            </a:endParaRPr>
          </a:p>
          <a:p>
            <a:pPr lvl="1">
              <a:spcAft>
                <a:spcPts val="1200"/>
              </a:spcAft>
            </a:pPr>
            <a:r>
              <a:rPr lang="en-US" dirty="0" smtClean="0">
                <a:ea typeface="ＭＳ Ｐゴシック" pitchFamily="-83" charset="-128"/>
                <a:cs typeface="Arial Narrow"/>
              </a:rPr>
              <a:t>Who </a:t>
            </a:r>
            <a:r>
              <a:rPr lang="en-US" dirty="0">
                <a:ea typeface="ＭＳ Ｐゴシック" pitchFamily="-83" charset="-128"/>
                <a:cs typeface="Arial Narrow"/>
              </a:rPr>
              <a:t>are those </a:t>
            </a:r>
            <a:r>
              <a:rPr lang="en-US" dirty="0" smtClean="0">
                <a:ea typeface="ＭＳ Ｐゴシック" pitchFamily="-83" charset="-128"/>
                <a:cs typeface="Arial Narrow"/>
              </a:rPr>
              <a:t>colleagues</a:t>
            </a:r>
            <a:r>
              <a:rPr lang="en-US" dirty="0">
                <a:ea typeface="ＭＳ Ｐゴシック" pitchFamily="-83" charset="-128"/>
                <a:cs typeface="Arial Narrow"/>
              </a:rPr>
              <a:t>? </a:t>
            </a:r>
          </a:p>
          <a:p>
            <a:pPr eaLnBrk="1" hangingPunct="1"/>
            <a:r>
              <a:rPr lang="en-US" dirty="0">
                <a:ea typeface="ＭＳ Ｐゴシック" pitchFamily="-83" charset="-128"/>
                <a:cs typeface="Arial Narrow"/>
              </a:rPr>
              <a:t>Think about how you might communicate to administrators, parents, and/or community members about the CCSS and the SMP. </a:t>
            </a:r>
          </a:p>
        </p:txBody>
      </p:sp>
      <p:sp>
        <p:nvSpPr>
          <p:cNvPr id="36867"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47F202A4-B1D9-8846-86AE-1754B41842B6}" type="slidenum">
              <a:rPr lang="en-US" sz="1200" b="1"/>
              <a:pPr algn="r"/>
              <a:t>15</a:t>
            </a:fld>
            <a:endParaRPr lang="en-US" sz="1200" b="1"/>
          </a:p>
        </p:txBody>
      </p:sp>
      <p:sp>
        <p:nvSpPr>
          <p:cNvPr id="36868"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algn="ctr" eaLnBrk="1" hangingPunct="1"/>
            <a:r>
              <a:rPr lang="en-US" dirty="0" smtClean="0">
                <a:latin typeface="Arial Narrow" pitchFamily="-83" charset="0"/>
                <a:ea typeface="ＭＳ Ｐゴシック" pitchFamily="-83" charset="-128"/>
              </a:rPr>
              <a:t>Additional Information</a:t>
            </a:r>
            <a:endParaRPr lang="en-US" dirty="0">
              <a:latin typeface="Arial Narrow" pitchFamily="-83" charset="0"/>
              <a:ea typeface="ＭＳ Ｐゴシック" pitchFamily="-83" charset="-128"/>
            </a:endParaRPr>
          </a:p>
        </p:txBody>
      </p:sp>
      <p:sp>
        <p:nvSpPr>
          <p:cNvPr id="38914"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86EF9EB0-26FF-FF44-8601-94B8E1B5E7DC}" type="slidenum">
              <a:rPr lang="en-US" sz="1200" b="1"/>
              <a:pPr algn="r"/>
              <a:t>16</a:t>
            </a:fld>
            <a:endParaRPr lang="en-US" sz="1200" b="1"/>
          </a:p>
        </p:txBody>
      </p:sp>
      <p:sp>
        <p:nvSpPr>
          <p:cNvPr id="38915"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
        <p:nvSpPr>
          <p:cNvPr id="38916" name="Content Placeholder 2"/>
          <p:cNvSpPr>
            <a:spLocks/>
          </p:cNvSpPr>
          <p:nvPr/>
        </p:nvSpPr>
        <p:spPr bwMode="auto">
          <a:xfrm>
            <a:off x="339725" y="1587499"/>
            <a:ext cx="8432799" cy="4403725"/>
          </a:xfrm>
          <a:prstGeom prst="rect">
            <a:avLst/>
          </a:prstGeom>
          <a:noFill/>
          <a:ln w="9525">
            <a:noFill/>
            <a:miter lim="800000"/>
            <a:headEnd/>
            <a:tailEnd/>
          </a:ln>
        </p:spPr>
        <p:txBody>
          <a:bodyPr>
            <a:prstTxWarp prst="textNoShape">
              <a:avLst/>
            </a:prstTxWarp>
          </a:bodyPr>
          <a:lstStyle/>
          <a:p>
            <a:pPr algn="ctr">
              <a:spcBef>
                <a:spcPct val="20000"/>
              </a:spcBef>
              <a:spcAft>
                <a:spcPts val="1200"/>
              </a:spcAft>
            </a:pPr>
            <a:r>
              <a:rPr lang="en-US" sz="3600" dirty="0" smtClean="0">
                <a:latin typeface="Arial Narrow"/>
                <a:cs typeface="Arial Narrow"/>
              </a:rPr>
              <a:t>Additional </a:t>
            </a:r>
            <a:r>
              <a:rPr lang="en-US" sz="3600" dirty="0" smtClean="0">
                <a:latin typeface="Arial Narrow"/>
                <a:cs typeface="Arial Narrow"/>
              </a:rPr>
              <a:t>information is a</a:t>
            </a:r>
            <a:r>
              <a:rPr lang="en-US" sz="3600" dirty="0" smtClean="0">
                <a:latin typeface="Arial Narrow"/>
                <a:cs typeface="Arial Narrow"/>
              </a:rPr>
              <a:t>vailable </a:t>
            </a:r>
            <a:r>
              <a:rPr lang="en-US" sz="3600" dirty="0" smtClean="0">
                <a:latin typeface="Arial Narrow"/>
                <a:cs typeface="Arial Narrow"/>
              </a:rPr>
              <a:t>on the </a:t>
            </a:r>
          </a:p>
          <a:p>
            <a:pPr algn="ctr">
              <a:spcBef>
                <a:spcPct val="20000"/>
              </a:spcBef>
              <a:spcAft>
                <a:spcPts val="1200"/>
              </a:spcAft>
            </a:pPr>
            <a:r>
              <a:rPr lang="en-US" sz="3600" dirty="0" smtClean="0">
                <a:latin typeface="Arial Narrow"/>
                <a:cs typeface="Arial Narrow"/>
              </a:rPr>
              <a:t>Brokers of Expertise Web </a:t>
            </a:r>
            <a:r>
              <a:rPr lang="en-US" sz="3600" dirty="0">
                <a:latin typeface="Arial Narrow"/>
                <a:cs typeface="Arial Narrow"/>
              </a:rPr>
              <a:t>site </a:t>
            </a:r>
            <a:r>
              <a:rPr lang="en-US" dirty="0" smtClean="0">
                <a:latin typeface="Arial Narrow"/>
                <a:cs typeface="Arial Narrow"/>
                <a:hlinkClick r:id="rId3"/>
              </a:rPr>
              <a:t>http</a:t>
            </a:r>
            <a:r>
              <a:rPr lang="en-US" dirty="0">
                <a:latin typeface="Arial Narrow"/>
                <a:cs typeface="Arial Narrow"/>
                <a:hlinkClick r:id="rId3"/>
              </a:rPr>
              <a:t>://</a:t>
            </a:r>
            <a:r>
              <a:rPr lang="en-US" dirty="0" smtClean="0">
                <a:latin typeface="Arial Narrow"/>
                <a:cs typeface="Arial Narrow"/>
                <a:hlinkClick r:id="rId3"/>
              </a:rPr>
              <a:t>myboe.org/portal/default/Content/Viewer/Content?action=2&amp;scId=306591&amp;sciId=11803</a:t>
            </a:r>
            <a:endParaRPr lang="en-US" dirty="0" smtClean="0">
              <a:latin typeface="Arial Narrow"/>
              <a:cs typeface="Arial Narrow"/>
            </a:endParaRPr>
          </a:p>
          <a:p>
            <a:pPr marL="800100" lvl="1" indent="-342900">
              <a:spcBef>
                <a:spcPct val="20000"/>
              </a:spcBef>
              <a:spcAft>
                <a:spcPts val="1200"/>
              </a:spcAft>
              <a:buFont typeface="Arial" pitchFamily="-83" charset="0"/>
              <a:buChar char="•"/>
            </a:pPr>
            <a:r>
              <a:rPr lang="en-US" sz="2800" dirty="0" smtClean="0">
                <a:latin typeface="Arial Narrow"/>
                <a:cs typeface="Arial Narrow"/>
              </a:rPr>
              <a:t>Acknowledgements</a:t>
            </a:r>
          </a:p>
          <a:p>
            <a:pPr marL="800100" lvl="1" indent="-342900">
              <a:spcBef>
                <a:spcPct val="20000"/>
              </a:spcBef>
              <a:spcAft>
                <a:spcPts val="1200"/>
              </a:spcAft>
              <a:buFont typeface="Arial" pitchFamily="-83" charset="0"/>
              <a:buChar char="•"/>
            </a:pPr>
            <a:r>
              <a:rPr lang="en-US" sz="2800" dirty="0" smtClean="0">
                <a:latin typeface="Arial Narrow"/>
                <a:cs typeface="Arial Narrow"/>
              </a:rPr>
              <a:t>Glossary </a:t>
            </a:r>
            <a:r>
              <a:rPr lang="en-US" sz="2800" dirty="0" smtClean="0">
                <a:latin typeface="Arial Narrow"/>
                <a:cs typeface="Arial Narrow"/>
              </a:rPr>
              <a:t>of </a:t>
            </a:r>
            <a:r>
              <a:rPr lang="en-US" sz="2800" dirty="0" smtClean="0">
                <a:latin typeface="Arial Narrow"/>
                <a:cs typeface="Arial Narrow"/>
              </a:rPr>
              <a:t>terms</a:t>
            </a:r>
            <a:endParaRPr lang="en-US" sz="2800" dirty="0" smtClean="0">
              <a:latin typeface="Arial Narrow"/>
              <a:cs typeface="Arial Narrow"/>
            </a:endParaRPr>
          </a:p>
          <a:p>
            <a:pPr marL="800100" lvl="1" indent="-342900">
              <a:spcBef>
                <a:spcPct val="20000"/>
              </a:spcBef>
              <a:spcAft>
                <a:spcPts val="1200"/>
              </a:spcAft>
              <a:buFont typeface="Arial" pitchFamily="-83" charset="0"/>
              <a:buChar char="•"/>
            </a:pPr>
            <a:r>
              <a:rPr lang="en-US" sz="2800" dirty="0" smtClean="0">
                <a:latin typeface="Arial Narrow"/>
                <a:cs typeface="Arial Narrow"/>
              </a:rPr>
              <a:t>CCSS Mathematics </a:t>
            </a:r>
            <a:r>
              <a:rPr lang="en-US" sz="2800" dirty="0" smtClean="0">
                <a:latin typeface="Arial Narrow"/>
                <a:cs typeface="Arial Narrow"/>
              </a:rPr>
              <a:t>Web sites </a:t>
            </a:r>
            <a:endParaRPr lang="en-US" sz="2800" dirty="0">
              <a:latin typeface="Arial Narrow"/>
              <a:cs typeface="Arial Narrow"/>
            </a:endParaRPr>
          </a:p>
          <a:p>
            <a:pPr marL="800100" lvl="1" indent="-342900">
              <a:spcBef>
                <a:spcPct val="20000"/>
              </a:spcBef>
              <a:spcAft>
                <a:spcPts val="1200"/>
              </a:spcAft>
              <a:buFont typeface="Arial" pitchFamily="-83" charset="0"/>
              <a:buChar char="•"/>
            </a:pPr>
            <a:r>
              <a:rPr lang="en-US" sz="2800" dirty="0" smtClean="0">
                <a:latin typeface="Arial Narrow"/>
                <a:cs typeface="Arial Narrow"/>
              </a:rPr>
              <a:t>Publications, research, </a:t>
            </a:r>
            <a:r>
              <a:rPr lang="en-US" sz="2800" dirty="0">
                <a:latin typeface="Arial Narrow"/>
                <a:cs typeface="Arial Narrow"/>
              </a:rPr>
              <a:t>and </a:t>
            </a:r>
            <a:r>
              <a:rPr lang="en-US" sz="2800" dirty="0" smtClean="0">
                <a:latin typeface="Arial Narrow"/>
                <a:cs typeface="Arial Narrow"/>
              </a:rPr>
              <a:t>articles</a:t>
            </a:r>
            <a:endParaRPr lang="en-US" sz="2800" dirty="0">
              <a:latin typeface="Arial Narrow"/>
              <a:cs typeface="Arial Narrow"/>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algn="ctr" eaLnBrk="1" hangingPunct="1"/>
            <a:r>
              <a:rPr lang="en-US" dirty="0" smtClean="0">
                <a:latin typeface="Arial Narrow" pitchFamily="-83" charset="0"/>
                <a:ea typeface="ＭＳ Ｐゴシック" pitchFamily="-83" charset="-128"/>
              </a:rPr>
              <a:t>Completion</a:t>
            </a:r>
            <a:endParaRPr lang="en-US" dirty="0">
              <a:latin typeface="Arial Narrow" pitchFamily="-83" charset="0"/>
              <a:ea typeface="ＭＳ Ｐゴシック" pitchFamily="-83" charset="-128"/>
            </a:endParaRPr>
          </a:p>
        </p:txBody>
      </p:sp>
      <p:sp>
        <p:nvSpPr>
          <p:cNvPr id="38914"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86EF9EB0-26FF-FF44-8601-94B8E1B5E7DC}" type="slidenum">
              <a:rPr lang="en-US" sz="1200" b="1"/>
              <a:pPr algn="r"/>
              <a:t>17</a:t>
            </a:fld>
            <a:endParaRPr lang="en-US" sz="1200" b="1"/>
          </a:p>
        </p:txBody>
      </p:sp>
      <p:sp>
        <p:nvSpPr>
          <p:cNvPr id="38915"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
        <p:nvSpPr>
          <p:cNvPr id="38916" name="Content Placeholder 2"/>
          <p:cNvSpPr>
            <a:spLocks/>
          </p:cNvSpPr>
          <p:nvPr/>
        </p:nvSpPr>
        <p:spPr bwMode="auto">
          <a:xfrm>
            <a:off x="339725" y="1587499"/>
            <a:ext cx="8432799" cy="4403725"/>
          </a:xfrm>
          <a:prstGeom prst="rect">
            <a:avLst/>
          </a:prstGeom>
          <a:noFill/>
          <a:ln w="9525">
            <a:noFill/>
            <a:miter lim="800000"/>
            <a:headEnd/>
            <a:tailEnd/>
          </a:ln>
        </p:spPr>
        <p:txBody>
          <a:bodyPr>
            <a:prstTxWarp prst="textNoShape">
              <a:avLst/>
            </a:prstTxWarp>
          </a:bodyPr>
          <a:lstStyle/>
          <a:p>
            <a:pPr algn="ctr">
              <a:spcBef>
                <a:spcPct val="20000"/>
              </a:spcBef>
              <a:spcAft>
                <a:spcPts val="1200"/>
              </a:spcAft>
            </a:pPr>
            <a:r>
              <a:rPr lang="en-US" sz="3600" dirty="0" smtClean="0">
                <a:latin typeface="Arial Narrow"/>
                <a:cs typeface="Arial Narrow"/>
              </a:rPr>
              <a:t>Congratulations! </a:t>
            </a:r>
          </a:p>
          <a:p>
            <a:pPr algn="ctr">
              <a:spcBef>
                <a:spcPct val="20000"/>
              </a:spcBef>
              <a:spcAft>
                <a:spcPts val="1200"/>
              </a:spcAft>
            </a:pPr>
            <a:endParaRPr lang="en-US" sz="3600" dirty="0">
              <a:latin typeface="Arial Narrow"/>
              <a:cs typeface="Arial Narrow"/>
            </a:endParaRPr>
          </a:p>
          <a:p>
            <a:pPr algn="ctr">
              <a:spcBef>
                <a:spcPct val="20000"/>
              </a:spcBef>
              <a:spcAft>
                <a:spcPts val="1200"/>
              </a:spcAft>
            </a:pPr>
            <a:r>
              <a:rPr lang="en-US" sz="3600" dirty="0" smtClean="0">
                <a:latin typeface="Arial Narrow"/>
                <a:cs typeface="Arial Narrow"/>
              </a:rPr>
              <a:t>You have completed </a:t>
            </a:r>
          </a:p>
          <a:p>
            <a:pPr algn="ctr">
              <a:spcBef>
                <a:spcPct val="20000"/>
              </a:spcBef>
              <a:spcAft>
                <a:spcPts val="1200"/>
              </a:spcAft>
            </a:pPr>
            <a:r>
              <a:rPr lang="en-US" sz="3600" i="1" dirty="0" smtClean="0">
                <a:latin typeface="Arial Narrow" pitchFamily="34" charset="0"/>
                <a:ea typeface="ＭＳ Ｐゴシック" charset="-128"/>
                <a:cs typeface="Arial" pitchFamily="34" charset="0"/>
              </a:rPr>
              <a:t>Kindergarten </a:t>
            </a:r>
            <a:r>
              <a:rPr lang="en-US" sz="3600" i="1" dirty="0">
                <a:latin typeface="Arial Narrow" pitchFamily="34" charset="0"/>
                <a:ea typeface="ＭＳ Ｐゴシック" charset="-128"/>
                <a:cs typeface="Arial" pitchFamily="34" charset="0"/>
              </a:rPr>
              <a:t>through Grade Twelve</a:t>
            </a:r>
            <a:r>
              <a:rPr lang="en-US" sz="3600" i="1" dirty="0" smtClean="0">
                <a:latin typeface="Arial Narrow"/>
                <a:cs typeface="Arial Narrow"/>
              </a:rPr>
              <a:t> Standards for Mathematical Practice</a:t>
            </a:r>
            <a:endParaRPr lang="en-US" sz="3600" dirty="0" smtClean="0">
              <a:latin typeface="Arial Narrow"/>
              <a:cs typeface="Arial Narrow"/>
            </a:endParaRPr>
          </a:p>
        </p:txBody>
      </p:sp>
    </p:spTree>
    <p:extLst>
      <p:ext uri="{BB962C8B-B14F-4D97-AF65-F5344CB8AC3E}">
        <p14:creationId xmlns:p14="http://schemas.microsoft.com/office/powerpoint/2010/main" val="2864244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Unit 6: Summary, Next Steps, </a:t>
            </a:r>
            <a:br>
              <a:rPr lang="en-US" dirty="0" smtClean="0"/>
            </a:br>
            <a:r>
              <a:rPr lang="en-US" dirty="0" smtClean="0"/>
              <a:t>and Resources</a:t>
            </a:r>
            <a:endParaRPr lang="en-US" dirty="0"/>
          </a:p>
        </p:txBody>
      </p:sp>
      <p:sp>
        <p:nvSpPr>
          <p:cNvPr id="3" name="Content Placeholder 2"/>
          <p:cNvSpPr>
            <a:spLocks noGrp="1"/>
          </p:cNvSpPr>
          <p:nvPr>
            <p:ph idx="1"/>
          </p:nvPr>
        </p:nvSpPr>
        <p:spPr>
          <a:xfrm>
            <a:off x="457200" y="1600200"/>
            <a:ext cx="8686800" cy="4823517"/>
          </a:xfrm>
        </p:spPr>
        <p:txBody>
          <a:bodyPr>
            <a:normAutofit/>
          </a:bodyPr>
          <a:lstStyle/>
          <a:p>
            <a:r>
              <a:rPr lang="en-US" sz="3600" dirty="0" smtClean="0"/>
              <a:t>Module summary</a:t>
            </a:r>
          </a:p>
          <a:p>
            <a:r>
              <a:rPr lang="en-US" sz="3600" dirty="0" smtClean="0"/>
              <a:t>Suggested next steps</a:t>
            </a:r>
          </a:p>
          <a:p>
            <a:r>
              <a:rPr lang="en-US" sz="3600" dirty="0" smtClean="0"/>
              <a:t>Self-reflection survey</a:t>
            </a:r>
          </a:p>
          <a:p>
            <a:r>
              <a:rPr lang="en-US" sz="3600" dirty="0" smtClean="0"/>
              <a:t>Post-assessment</a:t>
            </a:r>
            <a:endParaRPr lang="en-US" sz="3600" dirty="0" smtClean="0"/>
          </a:p>
          <a:p>
            <a:r>
              <a:rPr lang="en-US" sz="3600" dirty="0" smtClean="0"/>
              <a:t>Resources and glossary</a:t>
            </a:r>
          </a:p>
          <a:p>
            <a:endParaRPr lang="en-US"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Module </a:t>
            </a:r>
            <a:r>
              <a:rPr lang="en-US" dirty="0" smtClean="0"/>
              <a:t>Summary</a:t>
            </a:r>
            <a:endParaRPr lang="en-US"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
        <p:nvSpPr>
          <p:cNvPr id="6" name="Content Placeholder 5"/>
          <p:cNvSpPr>
            <a:spLocks noGrp="1"/>
          </p:cNvSpPr>
          <p:nvPr>
            <p:ph idx="1"/>
          </p:nvPr>
        </p:nvSpPr>
        <p:spPr/>
        <p:txBody>
          <a:bodyPr>
            <a:normAutofit lnSpcReduction="10000"/>
          </a:bodyPr>
          <a:lstStyle/>
          <a:p>
            <a:pPr marL="0" indent="0">
              <a:buNone/>
            </a:pPr>
            <a:r>
              <a:rPr lang="en-US" sz="3000" dirty="0" smtClean="0">
                <a:ea typeface="ＭＳ Ｐゴシック" pitchFamily="-83" charset="-128"/>
                <a:cs typeface="Arial Narrow"/>
              </a:rPr>
              <a:t>The learning objectives from previous units are compiled below to summarize this module and provide a sense of the scope and nature of the SMP.</a:t>
            </a:r>
          </a:p>
          <a:p>
            <a:pPr lvl="1">
              <a:spcAft>
                <a:spcPts val="1200"/>
              </a:spcAft>
            </a:pPr>
            <a:r>
              <a:rPr lang="en-US" dirty="0" smtClean="0">
                <a:ea typeface="MS Mincho" charset="-128"/>
                <a:cs typeface="Arial Narrow"/>
              </a:rPr>
              <a:t>You should now be able to describe the difference between the content standards and the practice standards.</a:t>
            </a:r>
          </a:p>
          <a:p>
            <a:pPr lvl="1"/>
            <a:r>
              <a:rPr lang="en-US" dirty="0" smtClean="0">
                <a:ea typeface="MS Mincho" charset="-128"/>
                <a:cs typeface="Arial Narrow"/>
              </a:rPr>
              <a:t>You have been introduced to the eight SMP and why they are important.</a:t>
            </a:r>
          </a:p>
          <a:p>
            <a:pPr lvl="1"/>
            <a:r>
              <a:rPr lang="en-US" noProof="1" smtClean="0">
                <a:ea typeface="MS Mincho" charset="-128"/>
                <a:cs typeface="Arial Narrow"/>
              </a:rPr>
              <a:t>You </a:t>
            </a:r>
            <a:r>
              <a:rPr lang="en-US" dirty="0" smtClean="0">
                <a:ea typeface="MS Mincho" charset="-128"/>
                <a:cs typeface="Arial Narrow"/>
              </a:rPr>
              <a:t>should</a:t>
            </a:r>
            <a:r>
              <a:rPr lang="en-US" noProof="1" smtClean="0">
                <a:ea typeface="MS Mincho" charset="-128"/>
                <a:cs typeface="Arial Narrow"/>
              </a:rPr>
              <a:t> now be able to explain how the </a:t>
            </a:r>
            <a:r>
              <a:rPr lang="en-US" dirty="0" smtClean="0">
                <a:ea typeface="MS Mincho" charset="-128"/>
                <a:cs typeface="Arial Narrow"/>
              </a:rPr>
              <a:t>SMP</a:t>
            </a:r>
            <a:r>
              <a:rPr lang="en-US" noProof="1" smtClean="0">
                <a:ea typeface="MS Mincho" charset="-128"/>
                <a:cs typeface="Arial Narrow"/>
              </a:rPr>
              <a:t> define what it means for a student to be mathematical proficient.</a:t>
            </a:r>
            <a:endParaRPr lang="en-US" dirty="0" smtClean="0">
              <a:ea typeface="ＭＳ Ｐゴシック" pitchFamily="-83" charset="-128"/>
              <a:cs typeface="Arial Narrow"/>
            </a:endParaRP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p:txBody>
          <a:bodyPr/>
          <a:lstStyle/>
          <a:p>
            <a:pPr algn="ctr"/>
            <a:r>
              <a:rPr lang="en-US" dirty="0" smtClean="0">
                <a:latin typeface="Arial Narrow" pitchFamily="-83" charset="0"/>
                <a:ea typeface="ＭＳ Ｐゴシック" pitchFamily="-83" charset="-128"/>
              </a:rPr>
              <a:t>Learning Objectives, Cont.</a:t>
            </a:r>
            <a:endParaRPr lang="en-US" dirty="0">
              <a:latin typeface="Arial Narrow" pitchFamily="-83" charset="0"/>
              <a:ea typeface="ＭＳ Ｐゴシック" pitchFamily="-83" charset="-128"/>
            </a:endParaRPr>
          </a:p>
        </p:txBody>
      </p:sp>
      <p:sp>
        <p:nvSpPr>
          <p:cNvPr id="14338" name="Content Placeholder 2"/>
          <p:cNvSpPr>
            <a:spLocks noGrp="1"/>
          </p:cNvSpPr>
          <p:nvPr>
            <p:ph idx="4294967295"/>
          </p:nvPr>
        </p:nvSpPr>
        <p:spPr>
          <a:xfrm>
            <a:off x="457199" y="1651000"/>
            <a:ext cx="8229601" cy="4543425"/>
          </a:xfrm>
        </p:spPr>
        <p:txBody>
          <a:bodyPr/>
          <a:lstStyle/>
          <a:p>
            <a:pPr lvl="1"/>
            <a:r>
              <a:rPr lang="en-US" dirty="0">
                <a:ea typeface="MS Mincho" charset="-128"/>
                <a:cs typeface="Arial Narrow"/>
              </a:rPr>
              <a:t>You should now be able to describe why, to be successful in mathematics, all students need to:</a:t>
            </a:r>
          </a:p>
          <a:p>
            <a:pPr eaLnBrk="1" hangingPunct="1"/>
            <a:endParaRPr lang="en-US" sz="700" dirty="0">
              <a:ea typeface="ＭＳ Ｐゴシック" pitchFamily="-83" charset="-128"/>
              <a:cs typeface="Arial Narrow"/>
            </a:endParaRPr>
          </a:p>
          <a:p>
            <a:pPr lvl="2"/>
            <a:r>
              <a:rPr lang="en-US" sz="2600" dirty="0">
                <a:ea typeface="ＭＳ Ｐゴシック" pitchFamily="-83" charset="-128"/>
                <a:cs typeface="Arial Narrow"/>
              </a:rPr>
              <a:t>Develop overarching habits of mind</a:t>
            </a:r>
          </a:p>
          <a:p>
            <a:pPr lvl="2"/>
            <a:r>
              <a:rPr lang="en-US" sz="2600" dirty="0">
                <a:ea typeface="ＭＳ Ｐゴシック" pitchFamily="-83" charset="-128"/>
                <a:cs typeface="Arial Narrow"/>
              </a:rPr>
              <a:t>Reason and explain</a:t>
            </a:r>
          </a:p>
          <a:p>
            <a:pPr lvl="2"/>
            <a:r>
              <a:rPr lang="en-US" sz="2600" dirty="0">
                <a:ea typeface="ＭＳ Ｐゴシック" pitchFamily="-83" charset="-128"/>
                <a:cs typeface="Arial Narrow"/>
              </a:rPr>
              <a:t>Model and use tools</a:t>
            </a:r>
          </a:p>
          <a:p>
            <a:pPr lvl="2"/>
            <a:r>
              <a:rPr lang="en-US" sz="2600" dirty="0">
                <a:ea typeface="ＭＳ Ｐゴシック" pitchFamily="-83" charset="-128"/>
                <a:cs typeface="Arial Narrow"/>
              </a:rPr>
              <a:t>See structure and generalize</a:t>
            </a:r>
          </a:p>
          <a:p>
            <a:pPr lvl="2" eaLnBrk="1" hangingPunct="1"/>
            <a:endParaRPr lang="en-US" dirty="0">
              <a:ea typeface="ＭＳ Ｐゴシック" pitchFamily="-83" charset="-128"/>
              <a:cs typeface="Arial Narrow"/>
            </a:endParaRPr>
          </a:p>
        </p:txBody>
      </p:sp>
      <p:sp>
        <p:nvSpPr>
          <p:cNvPr id="14339"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7A60FAF4-5AB0-1045-B657-0174F1CF3820}" type="slidenum">
              <a:rPr lang="en-US" sz="1200" b="1"/>
              <a:pPr algn="r"/>
              <a:t>4</a:t>
            </a:fld>
            <a:endParaRPr lang="en-US" sz="1200" b="1"/>
          </a:p>
        </p:txBody>
      </p:sp>
      <p:sp>
        <p:nvSpPr>
          <p:cNvPr id="14340"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p:txBody>
          <a:bodyPr/>
          <a:lstStyle/>
          <a:p>
            <a:pPr algn="ctr"/>
            <a:r>
              <a:rPr lang="en-US" dirty="0">
                <a:latin typeface="Arial Narrow" pitchFamily="-83" charset="0"/>
                <a:ea typeface="ＭＳ Ｐゴシック" pitchFamily="-83" charset="-128"/>
              </a:rPr>
              <a:t>Learning Objectives, Cont.</a:t>
            </a:r>
          </a:p>
        </p:txBody>
      </p:sp>
      <p:sp>
        <p:nvSpPr>
          <p:cNvPr id="16386" name="Content Placeholder 2"/>
          <p:cNvSpPr>
            <a:spLocks noGrp="1"/>
          </p:cNvSpPr>
          <p:nvPr>
            <p:ph idx="4294967295"/>
          </p:nvPr>
        </p:nvSpPr>
        <p:spPr>
          <a:xfrm>
            <a:off x="457200" y="1419226"/>
            <a:ext cx="8229600" cy="4953000"/>
          </a:xfrm>
        </p:spPr>
        <p:txBody>
          <a:bodyPr>
            <a:normAutofit lnSpcReduction="10000"/>
          </a:bodyPr>
          <a:lstStyle/>
          <a:p>
            <a:pPr lvl="1"/>
            <a:r>
              <a:rPr lang="en-US" dirty="0">
                <a:ea typeface="MS Mincho" charset="-128"/>
                <a:cs typeface="Arial Narrow"/>
              </a:rPr>
              <a:t>You should now be able to explain what it means for students to:</a:t>
            </a:r>
          </a:p>
          <a:p>
            <a:pPr lvl="2"/>
            <a:r>
              <a:rPr lang="en-US" sz="2600" dirty="0">
                <a:ea typeface="ＭＳ Ｐゴシック" pitchFamily="-83" charset="-128"/>
                <a:cs typeface="Arial Narrow"/>
              </a:rPr>
              <a:t>Make sense of problems and persevere in solving them</a:t>
            </a:r>
          </a:p>
          <a:p>
            <a:pPr lvl="2"/>
            <a:r>
              <a:rPr lang="en-US" sz="2600" dirty="0">
                <a:ea typeface="ＭＳ Ｐゴシック" pitchFamily="-83" charset="-128"/>
                <a:cs typeface="Arial Narrow"/>
              </a:rPr>
              <a:t>Attend to precision</a:t>
            </a:r>
          </a:p>
          <a:p>
            <a:pPr lvl="2"/>
            <a:r>
              <a:rPr lang="en-US" sz="2600" dirty="0">
                <a:ea typeface="ＭＳ Ｐゴシック" pitchFamily="-83" charset="-128"/>
                <a:cs typeface="Arial Narrow"/>
              </a:rPr>
              <a:t>Reason abstractly and quantitatively</a:t>
            </a:r>
          </a:p>
          <a:p>
            <a:pPr lvl="2"/>
            <a:r>
              <a:rPr lang="en-US" sz="2600" dirty="0">
                <a:ea typeface="ＭＳ Ｐゴシック" pitchFamily="-83" charset="-128"/>
                <a:cs typeface="Arial Narrow"/>
              </a:rPr>
              <a:t>Construct viable arguments and critique the reasoning of others</a:t>
            </a:r>
          </a:p>
          <a:p>
            <a:pPr lvl="2"/>
            <a:r>
              <a:rPr lang="en-US" sz="2600" dirty="0">
                <a:ea typeface="ＭＳ Ｐゴシック" pitchFamily="-83" charset="-128"/>
                <a:cs typeface="Arial Narrow"/>
              </a:rPr>
              <a:t>Model with mathematics</a:t>
            </a:r>
          </a:p>
          <a:p>
            <a:pPr lvl="2"/>
            <a:r>
              <a:rPr lang="en-US" sz="2600" dirty="0">
                <a:ea typeface="ＭＳ Ｐゴシック" pitchFamily="-83" charset="-128"/>
                <a:cs typeface="Arial Narrow"/>
              </a:rPr>
              <a:t>Use appropriate tools strategically</a:t>
            </a:r>
          </a:p>
          <a:p>
            <a:pPr lvl="2"/>
            <a:r>
              <a:rPr lang="en-US" sz="2600" dirty="0">
                <a:ea typeface="ＭＳ Ｐゴシック" pitchFamily="-83" charset="-128"/>
                <a:cs typeface="Arial Narrow"/>
              </a:rPr>
              <a:t>Look for and make use of structure</a:t>
            </a:r>
          </a:p>
          <a:p>
            <a:pPr lvl="2"/>
            <a:r>
              <a:rPr lang="en-US" sz="2600" dirty="0">
                <a:ea typeface="ＭＳ Ｐゴシック" pitchFamily="-83" charset="-128"/>
                <a:cs typeface="Arial Narrow"/>
              </a:rPr>
              <a:t>Look for and express regularity in repeated reasoning</a:t>
            </a:r>
          </a:p>
          <a:p>
            <a:pPr lvl="2" eaLnBrk="1" hangingPunct="1"/>
            <a:endParaRPr lang="en-US" dirty="0">
              <a:ea typeface="ＭＳ Ｐゴシック" pitchFamily="-83" charset="-128"/>
              <a:cs typeface="Arial Narrow"/>
            </a:endParaRPr>
          </a:p>
        </p:txBody>
      </p:sp>
      <p:sp>
        <p:nvSpPr>
          <p:cNvPr id="16387"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6CA6C86D-F75C-B140-AA4B-D156BA0F0250}" type="slidenum">
              <a:rPr lang="en-US" sz="1200" b="1"/>
              <a:pPr algn="r"/>
              <a:t>5</a:t>
            </a:fld>
            <a:endParaRPr lang="en-US" sz="1200" b="1"/>
          </a:p>
        </p:txBody>
      </p:sp>
      <p:sp>
        <p:nvSpPr>
          <p:cNvPr id="16388"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lstStyle/>
          <a:p>
            <a:pPr algn="ctr" eaLnBrk="1" hangingPunct="1"/>
            <a:r>
              <a:rPr lang="en-US" dirty="0">
                <a:latin typeface="Arial Narrow" pitchFamily="-83" charset="0"/>
                <a:ea typeface="ＭＳ Ｐゴシック" pitchFamily="-83" charset="-128"/>
              </a:rPr>
              <a:t>Looking Back</a:t>
            </a:r>
          </a:p>
        </p:txBody>
      </p:sp>
      <p:sp>
        <p:nvSpPr>
          <p:cNvPr id="18434" name="Content Placeholder 2"/>
          <p:cNvSpPr>
            <a:spLocks noGrp="1"/>
          </p:cNvSpPr>
          <p:nvPr>
            <p:ph idx="4294967295"/>
          </p:nvPr>
        </p:nvSpPr>
        <p:spPr>
          <a:xfrm>
            <a:off x="457200" y="1600200"/>
            <a:ext cx="8229600" cy="4594225"/>
          </a:xfrm>
        </p:spPr>
        <p:txBody>
          <a:bodyPr>
            <a:noAutofit/>
          </a:bodyPr>
          <a:lstStyle/>
          <a:p>
            <a:pPr marL="0" indent="0" eaLnBrk="1" hangingPunct="1">
              <a:buFont typeface="Arial" pitchFamily="-83" charset="0"/>
              <a:buNone/>
            </a:pPr>
            <a:r>
              <a:rPr lang="en-US" sz="3600" dirty="0" smtClean="0">
                <a:ea typeface="ＭＳ Ｐゴシック" pitchFamily="-83" charset="-128"/>
                <a:cs typeface="Arial Narrow"/>
              </a:rPr>
              <a:t>After </a:t>
            </a:r>
            <a:r>
              <a:rPr lang="en-US" sz="3600" dirty="0">
                <a:ea typeface="ＭＳ Ｐゴシック" pitchFamily="-83" charset="-128"/>
                <a:cs typeface="Arial Narrow"/>
              </a:rPr>
              <a:t>exploring each of the previous five units, reflecting upon your learning, and acquiring ideas about how to bring the practices to your students, you should have a much more comprehensive understanding of the SMP. </a:t>
            </a:r>
          </a:p>
          <a:p>
            <a:pPr eaLnBrk="1" hangingPunct="1">
              <a:buFont typeface="Arial" pitchFamily="-83" charset="0"/>
              <a:buNone/>
            </a:pPr>
            <a:endParaRPr lang="en-US" sz="3600" dirty="0" smtClean="0">
              <a:ea typeface="ＭＳ Ｐゴシック" pitchFamily="-83" charset="-128"/>
              <a:cs typeface="Arial Narrow"/>
            </a:endParaRPr>
          </a:p>
          <a:p>
            <a:pPr marL="0" indent="0" eaLnBrk="1" hangingPunct="1">
              <a:buFont typeface="Arial" pitchFamily="-83" charset="0"/>
              <a:buNone/>
            </a:pPr>
            <a:r>
              <a:rPr lang="en-US" sz="3600" dirty="0" smtClean="0">
                <a:ea typeface="ＭＳ Ｐゴシック" pitchFamily="-83" charset="-128"/>
                <a:cs typeface="Arial Narrow"/>
              </a:rPr>
              <a:t>Let’</a:t>
            </a:r>
            <a:r>
              <a:rPr lang="en-US" altLang="ja-JP" sz="3600" dirty="0" smtClean="0">
                <a:ea typeface="ＭＳ Ｐゴシック" pitchFamily="-83" charset="-128"/>
                <a:cs typeface="Arial Narrow"/>
              </a:rPr>
              <a:t>s </a:t>
            </a:r>
            <a:r>
              <a:rPr lang="en-US" altLang="ja-JP" sz="3600" dirty="0">
                <a:ea typeface="ＭＳ Ｐゴシック" pitchFamily="-83" charset="-128"/>
                <a:cs typeface="Arial Narrow"/>
              </a:rPr>
              <a:t>take a moment to revisit the first video you viewed in</a:t>
            </a:r>
            <a:r>
              <a:rPr lang="en-US" altLang="ja-JP" sz="3600" dirty="0" smtClean="0">
                <a:ea typeface="ＭＳ Ｐゴシック" pitchFamily="-83" charset="-128"/>
                <a:cs typeface="Arial Narrow"/>
              </a:rPr>
              <a:t> Unit 1 of this </a:t>
            </a:r>
            <a:r>
              <a:rPr lang="en-US" altLang="ja-JP" sz="3600" dirty="0">
                <a:ea typeface="ＭＳ Ｐゴシック" pitchFamily="-83" charset="-128"/>
                <a:cs typeface="Arial Narrow"/>
              </a:rPr>
              <a:t>module.</a:t>
            </a:r>
            <a:endParaRPr lang="en-US" sz="3600" dirty="0">
              <a:ea typeface="ＭＳ Ｐゴシック" pitchFamily="-83" charset="-128"/>
              <a:cs typeface="Arial Narrow"/>
            </a:endParaRPr>
          </a:p>
        </p:txBody>
      </p:sp>
      <p:sp>
        <p:nvSpPr>
          <p:cNvPr id="18435"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D0274276-C959-0E49-A5BA-0B2D7FCE9C8E}" type="slidenum">
              <a:rPr lang="en-US" sz="1200" b="1"/>
              <a:pPr algn="r"/>
              <a:t>6</a:t>
            </a:fld>
            <a:endParaRPr lang="en-US" sz="1200" b="1"/>
          </a:p>
        </p:txBody>
      </p:sp>
      <p:sp>
        <p:nvSpPr>
          <p:cNvPr id="18436"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a:xfrm>
            <a:off x="847725" y="146050"/>
            <a:ext cx="7585075" cy="1143000"/>
          </a:xfrm>
        </p:spPr>
        <p:txBody>
          <a:bodyPr/>
          <a:lstStyle/>
          <a:p>
            <a:pPr algn="ctr" eaLnBrk="1" hangingPunct="1"/>
            <a:r>
              <a:rPr lang="en-US" dirty="0">
                <a:latin typeface="Arial Narrow" pitchFamily="-83" charset="0"/>
                <a:ea typeface="ＭＳ Ｐゴシック" pitchFamily="-83" charset="-128"/>
              </a:rPr>
              <a:t>Looking Back</a:t>
            </a:r>
          </a:p>
        </p:txBody>
      </p:sp>
      <p:sp>
        <p:nvSpPr>
          <p:cNvPr id="20483"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BA940400-FE0E-6346-BF71-E0C404984889}" type="slidenum">
              <a:rPr lang="en-US" sz="1200" b="1"/>
              <a:pPr algn="r"/>
              <a:t>7</a:t>
            </a:fld>
            <a:endParaRPr lang="en-US" sz="1200" b="1"/>
          </a:p>
        </p:txBody>
      </p:sp>
      <p:sp>
        <p:nvSpPr>
          <p:cNvPr id="20484"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
        <p:nvSpPr>
          <p:cNvPr id="20485" name="Content Placeholder 2"/>
          <p:cNvSpPr>
            <a:spLocks/>
          </p:cNvSpPr>
          <p:nvPr/>
        </p:nvSpPr>
        <p:spPr bwMode="auto">
          <a:xfrm>
            <a:off x="587375" y="1612900"/>
            <a:ext cx="7845426" cy="4581525"/>
          </a:xfrm>
          <a:prstGeom prst="rect">
            <a:avLst/>
          </a:prstGeom>
          <a:noFill/>
          <a:ln w="9525">
            <a:noFill/>
            <a:miter lim="800000"/>
            <a:headEnd/>
            <a:tailEnd/>
          </a:ln>
        </p:spPr>
        <p:txBody>
          <a:bodyPr>
            <a:prstTxWarp prst="textNoShape">
              <a:avLst/>
            </a:prstTxWarp>
          </a:bodyPr>
          <a:lstStyle/>
          <a:p>
            <a:pPr>
              <a:spcBef>
                <a:spcPct val="20000"/>
              </a:spcBef>
              <a:buFont typeface="Arial" pitchFamily="-83" charset="0"/>
              <a:buNone/>
            </a:pPr>
            <a:r>
              <a:rPr lang="en-US" sz="3200" dirty="0" smtClean="0">
                <a:latin typeface="Arial Narrow"/>
                <a:cs typeface="Arial Narrow"/>
              </a:rPr>
              <a:t>Re</a:t>
            </a:r>
            <a:r>
              <a:rPr lang="en-US" sz="3200" dirty="0">
                <a:latin typeface="Arial Narrow"/>
                <a:cs typeface="Arial Narrow"/>
              </a:rPr>
              <a:t>-watch the video of students engaged in doing mathematics that you first viewed in </a:t>
            </a:r>
            <a:r>
              <a:rPr lang="en-US" sz="3200" dirty="0" smtClean="0">
                <a:latin typeface="Arial Narrow"/>
                <a:cs typeface="Arial Narrow"/>
              </a:rPr>
              <a:t>Unit 1. As </a:t>
            </a:r>
            <a:r>
              <a:rPr lang="en-US" sz="3200" dirty="0">
                <a:latin typeface="Arial Narrow"/>
                <a:cs typeface="Arial Narrow"/>
              </a:rPr>
              <a:t>you watch, take note of what you observe the students </a:t>
            </a:r>
            <a:r>
              <a:rPr lang="en-US" sz="3200" dirty="0" smtClean="0">
                <a:latin typeface="Arial Narrow"/>
                <a:cs typeface="Arial Narrow"/>
              </a:rPr>
              <a:t>doing.</a:t>
            </a:r>
          </a:p>
          <a:p>
            <a:pPr>
              <a:spcBef>
                <a:spcPct val="20000"/>
              </a:spcBef>
              <a:buFont typeface="Arial" pitchFamily="-83" charset="0"/>
              <a:buNone/>
            </a:pPr>
            <a:r>
              <a:rPr lang="en-US" sz="3200" b="1" dirty="0">
                <a:latin typeface="Arial Narrow"/>
              </a:rPr>
              <a:t>	</a:t>
            </a:r>
            <a:r>
              <a:rPr lang="en-US" sz="2000" b="1" dirty="0" smtClean="0"/>
              <a:t>Grade </a:t>
            </a:r>
            <a:r>
              <a:rPr lang="en-US" sz="2000" b="1" dirty="0"/>
              <a:t>2: Classroom Discussion: Describing </a:t>
            </a:r>
            <a:r>
              <a:rPr lang="en-US" sz="2000" b="1" dirty="0" smtClean="0"/>
              <a:t>Patterns</a:t>
            </a:r>
          </a:p>
          <a:p>
            <a:pPr>
              <a:spcBef>
                <a:spcPct val="20000"/>
              </a:spcBef>
              <a:buFont typeface="Arial" pitchFamily="-83" charset="0"/>
              <a:buNone/>
            </a:pPr>
            <a:r>
              <a:rPr lang="en-US" sz="2000" b="1" dirty="0"/>
              <a:t>	</a:t>
            </a:r>
            <a:r>
              <a:rPr lang="en-US" sz="2000" b="1" dirty="0" smtClean="0"/>
              <a:t>Grade </a:t>
            </a:r>
            <a:r>
              <a:rPr lang="en-US" sz="2000" b="1" dirty="0"/>
              <a:t>6: Classroom Discussion: Sorting </a:t>
            </a:r>
            <a:r>
              <a:rPr lang="en-US" sz="2000" b="1" dirty="0" smtClean="0"/>
              <a:t>Angles</a:t>
            </a:r>
          </a:p>
          <a:p>
            <a:pPr>
              <a:spcBef>
                <a:spcPct val="20000"/>
              </a:spcBef>
              <a:buFont typeface="Arial" pitchFamily="-83" charset="0"/>
              <a:buNone/>
            </a:pPr>
            <a:r>
              <a:rPr lang="en-US" sz="2000" b="1" dirty="0"/>
              <a:t>	</a:t>
            </a:r>
            <a:r>
              <a:rPr lang="en-US" sz="2000" b="1" dirty="0" smtClean="0"/>
              <a:t>Grade </a:t>
            </a:r>
            <a:r>
              <a:rPr lang="en-US" sz="2000" b="1" dirty="0"/>
              <a:t>8: Classroom Discussion: Speed and Rate Using Technology</a:t>
            </a:r>
            <a:endParaRPr lang="en-US" sz="4400" dirty="0"/>
          </a:p>
          <a:p>
            <a:pPr algn="ctr">
              <a:buNone/>
            </a:pPr>
            <a:endParaRPr lang="en-US" dirty="0"/>
          </a:p>
          <a:p>
            <a:pPr algn="ctr">
              <a:buNone/>
            </a:pPr>
            <a:r>
              <a:rPr lang="en-US" dirty="0"/>
              <a:t>Videos available on the Brokers of Expertise Web site at</a:t>
            </a:r>
          </a:p>
          <a:p>
            <a:pPr algn="ctr">
              <a:buNone/>
            </a:pPr>
            <a:r>
              <a:rPr lang="en-US" dirty="0">
                <a:hlinkClick r:id="rId3"/>
              </a:rPr>
              <a:t>http://myboe.org/portal/default/Content/Viewer/Content?action=2&amp;scId=306591&amp;sciId=11776</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4294967295"/>
          </p:nvPr>
        </p:nvSpPr>
        <p:spPr>
          <a:xfrm>
            <a:off x="457199" y="1625600"/>
            <a:ext cx="8229601" cy="4568825"/>
          </a:xfrm>
        </p:spPr>
        <p:txBody>
          <a:bodyPr/>
          <a:lstStyle/>
          <a:p>
            <a:pPr eaLnBrk="1" hangingPunct="1">
              <a:spcAft>
                <a:spcPts val="1800"/>
              </a:spcAft>
              <a:buFont typeface="Arial" pitchFamily="-83" charset="0"/>
              <a:buNone/>
            </a:pPr>
            <a:r>
              <a:rPr lang="en-US" sz="3600" dirty="0" smtClean="0">
                <a:ea typeface="ＭＳ Ｐゴシック" pitchFamily="-83" charset="-128"/>
                <a:cs typeface="Arial Narrow"/>
              </a:rPr>
              <a:t>In </a:t>
            </a:r>
            <a:r>
              <a:rPr lang="en-US" sz="3600" dirty="0">
                <a:ea typeface="ＭＳ Ｐゴシック" pitchFamily="-83" charset="-128"/>
                <a:cs typeface="Arial Narrow"/>
              </a:rPr>
              <a:t>small groups, discuss the following</a:t>
            </a:r>
            <a:r>
              <a:rPr lang="en-US" sz="3600" dirty="0" smtClean="0">
                <a:ea typeface="ＭＳ Ｐゴシック" pitchFamily="-83" charset="-128"/>
                <a:cs typeface="Arial Narrow"/>
              </a:rPr>
              <a:t>:</a:t>
            </a:r>
          </a:p>
          <a:p>
            <a:pPr eaLnBrk="1" hangingPunct="1">
              <a:spcAft>
                <a:spcPts val="1800"/>
              </a:spcAft>
            </a:pPr>
            <a:r>
              <a:rPr lang="en-US" dirty="0">
                <a:ea typeface="ＭＳ Ｐゴシック" pitchFamily="-83" charset="-128"/>
                <a:cs typeface="Arial Narrow"/>
              </a:rPr>
              <a:t>What do you see the students doing and in what ways are they engaged</a:t>
            </a:r>
            <a:r>
              <a:rPr lang="en-US" dirty="0" smtClean="0">
                <a:ea typeface="ＭＳ Ｐゴシック" pitchFamily="-83" charset="-128"/>
                <a:cs typeface="Arial Narrow"/>
              </a:rPr>
              <a:t>?</a:t>
            </a:r>
          </a:p>
          <a:p>
            <a:pPr eaLnBrk="1" hangingPunct="1">
              <a:spcAft>
                <a:spcPts val="1800"/>
              </a:spcAft>
            </a:pPr>
            <a:r>
              <a:rPr lang="en-US" dirty="0">
                <a:ea typeface="ＭＳ Ｐゴシック" pitchFamily="-83" charset="-128"/>
                <a:cs typeface="Arial Narrow"/>
              </a:rPr>
              <a:t>Describe their thinking, problem solving, and interactions.</a:t>
            </a:r>
          </a:p>
          <a:p>
            <a:pPr eaLnBrk="1" hangingPunct="1"/>
            <a:endParaRPr lang="en-US" dirty="0">
              <a:ea typeface="ＭＳ Ｐゴシック" pitchFamily="-83" charset="-128"/>
              <a:cs typeface="Arial Narrow"/>
            </a:endParaRPr>
          </a:p>
        </p:txBody>
      </p:sp>
      <p:sp>
        <p:nvSpPr>
          <p:cNvPr id="22530"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4A7A11C7-CE76-1146-B755-0870687B6383}" type="slidenum">
              <a:rPr lang="en-US" sz="1200" b="1"/>
              <a:pPr algn="r"/>
              <a:t>8</a:t>
            </a:fld>
            <a:endParaRPr lang="en-US" sz="1200" b="1"/>
          </a:p>
        </p:txBody>
      </p:sp>
      <p:sp>
        <p:nvSpPr>
          <p:cNvPr id="22531"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sp>
        <p:nvSpPr>
          <p:cNvPr id="6" name="Title 1"/>
          <p:cNvSpPr txBox="1">
            <a:spLocks/>
          </p:cNvSpPr>
          <p:nvPr/>
        </p:nvSpPr>
        <p:spPr>
          <a:xfrm>
            <a:off x="457200" y="71113"/>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Arial Narrow" pitchFamily="-83" charset="0"/>
                <a:ea typeface="ＭＳ Ｐゴシック" pitchFamily="-83" charset="-128"/>
                <a:cs typeface="+mj-cs"/>
              </a:rPr>
              <a:t>Small Group Discussion</a:t>
            </a:r>
            <a:endParaRPr kumimoji="0" lang="en-US" sz="4400" b="1" i="0" u="none" strike="noStrike" kern="1200" cap="none" spc="0" normalizeH="0" baseline="0" noProof="0" dirty="0">
              <a:ln>
                <a:noFill/>
              </a:ln>
              <a:solidFill>
                <a:schemeClr val="tx1"/>
              </a:solidFill>
              <a:effectLst/>
              <a:uLnTx/>
              <a:uFillTx/>
              <a:latin typeface="Arial Narrow" pitchFamily="-83" charset="0"/>
              <a:ea typeface="ＭＳ Ｐゴシック" pitchFamily="-83" charset="-128"/>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2"/>
          <p:cNvSpPr>
            <a:spLocks noGrp="1"/>
          </p:cNvSpPr>
          <p:nvPr>
            <p:ph idx="4294967295"/>
          </p:nvPr>
        </p:nvSpPr>
        <p:spPr>
          <a:xfrm>
            <a:off x="642938" y="1663700"/>
            <a:ext cx="8501062" cy="4262438"/>
          </a:xfrm>
        </p:spPr>
        <p:txBody>
          <a:bodyPr/>
          <a:lstStyle/>
          <a:p>
            <a:pPr eaLnBrk="1" hangingPunct="1">
              <a:spcAft>
                <a:spcPts val="1800"/>
              </a:spcAft>
              <a:buFont typeface="Arial" pitchFamily="-83" charset="0"/>
              <a:buNone/>
            </a:pPr>
            <a:r>
              <a:rPr lang="en-US" sz="3600" dirty="0" smtClean="0">
                <a:ea typeface="ＭＳ Ｐゴシック" pitchFamily="-83" charset="-128"/>
                <a:cs typeface="Arial Narrow"/>
              </a:rPr>
              <a:t>On this second viewing of the video(s): </a:t>
            </a:r>
            <a:endParaRPr lang="en-US" sz="3600" dirty="0">
              <a:ea typeface="ＭＳ Ｐゴシック" pitchFamily="-83" charset="-128"/>
              <a:cs typeface="Arial Narrow"/>
            </a:endParaRPr>
          </a:p>
          <a:p>
            <a:pPr eaLnBrk="1" hangingPunct="1">
              <a:spcAft>
                <a:spcPts val="1800"/>
              </a:spcAft>
            </a:pPr>
            <a:r>
              <a:rPr lang="en-US" dirty="0">
                <a:ea typeface="ＭＳ Ｐゴシック" pitchFamily="-83" charset="-128"/>
                <a:cs typeface="Arial Narrow"/>
              </a:rPr>
              <a:t>Have your observations changed? Explain</a:t>
            </a:r>
            <a:r>
              <a:rPr lang="en-US" dirty="0" smtClean="0">
                <a:ea typeface="ＭＳ Ｐゴシック" pitchFamily="-83" charset="-128"/>
                <a:cs typeface="Arial Narrow"/>
              </a:rPr>
              <a:t>.</a:t>
            </a:r>
          </a:p>
          <a:p>
            <a:pPr eaLnBrk="1" hangingPunct="1">
              <a:spcAft>
                <a:spcPts val="1800"/>
              </a:spcAft>
            </a:pPr>
            <a:r>
              <a:rPr lang="en-US" dirty="0">
                <a:ea typeface="ＭＳ Ｐゴシック" pitchFamily="-83" charset="-128"/>
                <a:cs typeface="Arial Narrow"/>
              </a:rPr>
              <a:t>What do you believe contributed to these changes?</a:t>
            </a:r>
          </a:p>
          <a:p>
            <a:pPr eaLnBrk="1" hangingPunct="1">
              <a:buFont typeface="Arial" pitchFamily="-83" charset="0"/>
              <a:buNone/>
            </a:pPr>
            <a:endParaRPr lang="en-US" dirty="0">
              <a:ea typeface="ＭＳ Ｐゴシック" pitchFamily="-83" charset="-128"/>
              <a:cs typeface="Arial Narrow"/>
            </a:endParaRPr>
          </a:p>
          <a:p>
            <a:pPr eaLnBrk="1" hangingPunct="1"/>
            <a:endParaRPr lang="en-US" dirty="0">
              <a:ea typeface="ＭＳ Ｐゴシック" pitchFamily="-83" charset="-128"/>
              <a:cs typeface="Arial Narrow"/>
            </a:endParaRPr>
          </a:p>
        </p:txBody>
      </p:sp>
      <p:sp>
        <p:nvSpPr>
          <p:cNvPr id="24578" name="Slide Number Placeholder 3"/>
          <p:cNvSpPr txBox="1">
            <a:spLocks noGrp="1"/>
          </p:cNvSpPr>
          <p:nvPr/>
        </p:nvSpPr>
        <p:spPr bwMode="auto">
          <a:xfrm>
            <a:off x="339725" y="6486525"/>
            <a:ext cx="395288" cy="365125"/>
          </a:xfrm>
          <a:prstGeom prst="rect">
            <a:avLst/>
          </a:prstGeom>
          <a:noFill/>
          <a:ln w="9525">
            <a:noFill/>
            <a:miter lim="800000"/>
            <a:headEnd/>
            <a:tailEnd/>
          </a:ln>
        </p:spPr>
        <p:txBody>
          <a:bodyPr>
            <a:prstTxWarp prst="textNoShape">
              <a:avLst/>
            </a:prstTxWarp>
          </a:bodyPr>
          <a:lstStyle/>
          <a:p>
            <a:pPr algn="r"/>
            <a:fld id="{0B2AC99E-9B8F-FA47-9EE5-CB9ECFC6E8BF}" type="slidenum">
              <a:rPr lang="en-US" sz="1200" b="1"/>
              <a:pPr algn="r"/>
              <a:t>9</a:t>
            </a:fld>
            <a:endParaRPr lang="en-US" sz="1200" b="1"/>
          </a:p>
        </p:txBody>
      </p:sp>
      <p:sp>
        <p:nvSpPr>
          <p:cNvPr id="24579" name="Footer Placeholder 4"/>
          <p:cNvSpPr txBox="1">
            <a:spLocks noGrp="1"/>
          </p:cNvSpPr>
          <p:nvPr/>
        </p:nvSpPr>
        <p:spPr bwMode="auto">
          <a:xfrm>
            <a:off x="587375" y="6486525"/>
            <a:ext cx="3673475" cy="365125"/>
          </a:xfrm>
          <a:prstGeom prst="rect">
            <a:avLst/>
          </a:prstGeom>
          <a:noFill/>
          <a:ln w="9525">
            <a:noFill/>
            <a:miter lim="800000"/>
            <a:headEnd/>
            <a:tailEnd/>
          </a:ln>
        </p:spPr>
        <p:txBody>
          <a:bodyPr>
            <a:prstTxWarp prst="textNoShape">
              <a:avLst/>
            </a:prstTxWarp>
          </a:bodyPr>
          <a:lstStyle/>
          <a:p>
            <a:r>
              <a:rPr lang="en-US" sz="1200" b="1">
                <a:solidFill>
                  <a:srgbClr val="000000"/>
                </a:solidFill>
                <a:latin typeface="Arial Narrow" pitchFamily="-83" charset="0"/>
                <a:ea typeface="Arial Narrow" pitchFamily="-83" charset="0"/>
                <a:cs typeface="Arial Narrow" pitchFamily="-83" charset="0"/>
              </a:rPr>
              <a:t>| California Department of Education</a:t>
            </a:r>
          </a:p>
        </p:txBody>
      </p:sp>
      <p:graphicFrame>
        <p:nvGraphicFramePr>
          <p:cNvPr id="24580" name="Object 5"/>
          <p:cNvGraphicFramePr>
            <a:graphicFrameLocks noChangeAspect="1"/>
          </p:cNvGraphicFramePr>
          <p:nvPr/>
        </p:nvGraphicFramePr>
        <p:xfrm>
          <a:off x="339725" y="-28575"/>
          <a:ext cx="3419475" cy="1349375"/>
        </p:xfrm>
        <a:graphic>
          <a:graphicData uri="http://schemas.openxmlformats.org/presentationml/2006/ole">
            <mc:AlternateContent xmlns:mc="http://schemas.openxmlformats.org/markup-compatibility/2006">
              <mc:Choice xmlns:v="urn:schemas-microsoft-com:vml" Requires="v">
                <p:oleObj spid="_x0000_s29705" name="Document" r:id="rId4" imgW="1600200" imgH="685800" progId="Word.Document.8">
                  <p:embed/>
                </p:oleObj>
              </mc:Choice>
              <mc:Fallback>
                <p:oleObj name="Document" r:id="rId4" imgW="1600200" imgH="685800"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28575"/>
                        <a:ext cx="3419475" cy="134937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6" name="Title 1"/>
          <p:cNvSpPr txBox="1">
            <a:spLocks/>
          </p:cNvSpPr>
          <p:nvPr/>
        </p:nvSpPr>
        <p:spPr>
          <a:xfrm>
            <a:off x="457200" y="71113"/>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Arial Narrow" pitchFamily="-83" charset="0"/>
                <a:ea typeface="ＭＳ Ｐゴシック" pitchFamily="-83" charset="-128"/>
                <a:cs typeface="+mj-cs"/>
              </a:rPr>
              <a:t>Whole Group Discussion</a:t>
            </a:r>
            <a:endParaRPr kumimoji="0" lang="en-US" sz="4400" b="1" i="0" u="none" strike="noStrike" kern="1200" cap="none" spc="0" normalizeH="0" baseline="0" noProof="0" dirty="0">
              <a:ln>
                <a:noFill/>
              </a:ln>
              <a:solidFill>
                <a:schemeClr val="tx1"/>
              </a:solidFill>
              <a:effectLst/>
              <a:uLnTx/>
              <a:uFillTx/>
              <a:latin typeface="Arial Narrow" pitchFamily="-83" charset="0"/>
              <a:ea typeface="ＭＳ Ｐゴシック" pitchFamily="-83" charset="-128"/>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3893</TotalTime>
  <Words>1232</Words>
  <Application>Microsoft Office PowerPoint</Application>
  <PresentationFormat>On-screen Show (4:3)</PresentationFormat>
  <Paragraphs>226</Paragraphs>
  <Slides>17</Slides>
  <Notes>17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20" baseType="lpstr">
      <vt:lpstr>Office Theme</vt:lpstr>
      <vt:lpstr>Office Theme</vt:lpstr>
      <vt:lpstr>Document</vt:lpstr>
      <vt:lpstr>Kindergarten through Grade Twelve Standards for Mathematical Practice</vt:lpstr>
      <vt:lpstr>Unit 6: Summary, Next Steps,  and Resources</vt:lpstr>
      <vt:lpstr>Module Summary</vt:lpstr>
      <vt:lpstr>Learning Objectives, Cont.</vt:lpstr>
      <vt:lpstr>Learning Objectives, Cont.</vt:lpstr>
      <vt:lpstr>Looking Back</vt:lpstr>
      <vt:lpstr>Looking Back</vt:lpstr>
      <vt:lpstr>PowerPoint Presentation</vt:lpstr>
      <vt:lpstr>PowerPoint Presentation</vt:lpstr>
      <vt:lpstr>PowerPoint Presentation</vt:lpstr>
      <vt:lpstr>Taking Action: Planning Next Steps</vt:lpstr>
      <vt:lpstr>PowerPoint Presentation</vt:lpstr>
      <vt:lpstr>Post-Assessment</vt:lpstr>
      <vt:lpstr>Closure</vt:lpstr>
      <vt:lpstr>Closure</vt:lpstr>
      <vt:lpstr>Additional Information</vt:lpstr>
      <vt:lpstr>Completion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Common Core State Standards for California Educators</dc:title>
  <dc:creator>Becky Sullivan</dc:creator>
  <cp:lastModifiedBy>CDE</cp:lastModifiedBy>
  <cp:revision>281</cp:revision>
  <cp:lastPrinted>2012-09-19T19:15:11Z</cp:lastPrinted>
  <dcterms:created xsi:type="dcterms:W3CDTF">2013-01-22T21:56:07Z</dcterms:created>
  <dcterms:modified xsi:type="dcterms:W3CDTF">2013-02-08T16:34:56Z</dcterms:modified>
</cp:coreProperties>
</file>